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sldIdLst>
    <p:sldId id="256" r:id="rId2"/>
    <p:sldId id="270" r:id="rId3"/>
    <p:sldId id="274" r:id="rId4"/>
    <p:sldId id="259" r:id="rId5"/>
    <p:sldId id="260" r:id="rId6"/>
    <p:sldId id="261" r:id="rId7"/>
    <p:sldId id="262" r:id="rId8"/>
    <p:sldId id="263" r:id="rId9"/>
    <p:sldId id="264" r:id="rId10"/>
    <p:sldId id="265" r:id="rId11"/>
    <p:sldId id="266" r:id="rId12"/>
    <p:sldId id="267" r:id="rId13"/>
    <p:sldId id="268" r:id="rId14"/>
    <p:sldId id="271" r:id="rId15"/>
    <p:sldId id="272" r:id="rId16"/>
    <p:sldId id="258" r:id="rId17"/>
    <p:sldId id="273"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897AD-AB4B-40FD-93FB-B34F2E36D82F}"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33EEB211-A388-4D28-9002-131EAA23D4D1}">
      <dgm:prSet/>
      <dgm:spPr/>
      <dgm:t>
        <a:bodyPr/>
        <a:lstStyle/>
        <a:p>
          <a:r>
            <a:rPr lang="en-US" dirty="0"/>
            <a:t>Total population is 7,330 making the ideal district size 1,833</a:t>
          </a:r>
        </a:p>
      </dgm:t>
    </dgm:pt>
    <dgm:pt modelId="{9C8605E3-7810-41A6-909D-B37D3C8065BE}" type="parTrans" cxnId="{BA45377C-2D66-43C5-8A8C-7B916B4F93DD}">
      <dgm:prSet/>
      <dgm:spPr/>
      <dgm:t>
        <a:bodyPr/>
        <a:lstStyle/>
        <a:p>
          <a:endParaRPr lang="en-US"/>
        </a:p>
      </dgm:t>
    </dgm:pt>
    <dgm:pt modelId="{159CE84A-01F9-4F5C-9559-6FCB9B9C1A20}" type="sibTrans" cxnId="{BA45377C-2D66-43C5-8A8C-7B916B4F93DD}">
      <dgm:prSet/>
      <dgm:spPr/>
      <dgm:t>
        <a:bodyPr/>
        <a:lstStyle/>
        <a:p>
          <a:endParaRPr lang="en-US"/>
        </a:p>
      </dgm:t>
    </dgm:pt>
    <dgm:pt modelId="{03508106-C81C-47A3-AB5E-C060576530D9}">
      <dgm:prSet/>
      <dgm:spPr/>
      <dgm:t>
        <a:bodyPr/>
        <a:lstStyle/>
        <a:p>
          <a:r>
            <a:rPr lang="en-US" dirty="0"/>
            <a:t>District 1  </a:t>
          </a:r>
          <a:br>
            <a:rPr lang="en-US" dirty="0"/>
          </a:br>
          <a:r>
            <a:rPr lang="en-US" dirty="0"/>
            <a:t>1,669</a:t>
          </a:r>
        </a:p>
      </dgm:t>
    </dgm:pt>
    <dgm:pt modelId="{85828EAB-5750-4698-82BF-B43F2D680AB5}" type="parTrans" cxnId="{75091E57-A259-42FF-9C31-06A4D9CDA30B}">
      <dgm:prSet/>
      <dgm:spPr/>
      <dgm:t>
        <a:bodyPr/>
        <a:lstStyle/>
        <a:p>
          <a:endParaRPr lang="en-US"/>
        </a:p>
      </dgm:t>
    </dgm:pt>
    <dgm:pt modelId="{18E7D19D-932B-4051-93DB-0BE69E1A8414}" type="sibTrans" cxnId="{75091E57-A259-42FF-9C31-06A4D9CDA30B}">
      <dgm:prSet/>
      <dgm:spPr/>
      <dgm:t>
        <a:bodyPr/>
        <a:lstStyle/>
        <a:p>
          <a:endParaRPr lang="en-US"/>
        </a:p>
      </dgm:t>
    </dgm:pt>
    <dgm:pt modelId="{2A698C57-A91B-4A03-BBE2-34D622C27022}">
      <dgm:prSet/>
      <dgm:spPr/>
      <dgm:t>
        <a:bodyPr/>
        <a:lstStyle/>
        <a:p>
          <a:r>
            <a:rPr lang="en-US" dirty="0"/>
            <a:t>District 2</a:t>
          </a:r>
          <a:br>
            <a:rPr lang="en-US" dirty="0"/>
          </a:br>
          <a:r>
            <a:rPr lang="en-US" dirty="0"/>
            <a:t>1,790</a:t>
          </a:r>
        </a:p>
      </dgm:t>
    </dgm:pt>
    <dgm:pt modelId="{8B9C28C0-BBCE-411F-8B83-3100A03FEEE7}" type="parTrans" cxnId="{125AF318-F356-4BC6-8305-7A0B1189D68D}">
      <dgm:prSet/>
      <dgm:spPr/>
      <dgm:t>
        <a:bodyPr/>
        <a:lstStyle/>
        <a:p>
          <a:endParaRPr lang="en-US"/>
        </a:p>
      </dgm:t>
    </dgm:pt>
    <dgm:pt modelId="{0B335DB6-6E1E-40CE-9DBC-2D3B2830A192}" type="sibTrans" cxnId="{125AF318-F356-4BC6-8305-7A0B1189D68D}">
      <dgm:prSet/>
      <dgm:spPr/>
      <dgm:t>
        <a:bodyPr/>
        <a:lstStyle/>
        <a:p>
          <a:endParaRPr lang="en-US"/>
        </a:p>
      </dgm:t>
    </dgm:pt>
    <dgm:pt modelId="{ADDF8B50-F862-4AE6-86DC-D3B878D72708}">
      <dgm:prSet/>
      <dgm:spPr/>
      <dgm:t>
        <a:bodyPr/>
        <a:lstStyle/>
        <a:p>
          <a:r>
            <a:rPr lang="en-US" dirty="0"/>
            <a:t>District 3</a:t>
          </a:r>
          <a:br>
            <a:rPr lang="en-US" dirty="0"/>
          </a:br>
          <a:r>
            <a:rPr lang="en-US" dirty="0"/>
            <a:t>1,957</a:t>
          </a:r>
        </a:p>
      </dgm:t>
    </dgm:pt>
    <dgm:pt modelId="{B9BB6A1F-0B36-4F82-AB51-B9726A0518F7}" type="parTrans" cxnId="{6A22ECF7-37AE-414D-9929-34D5A29B9AF1}">
      <dgm:prSet/>
      <dgm:spPr/>
      <dgm:t>
        <a:bodyPr/>
        <a:lstStyle/>
        <a:p>
          <a:endParaRPr lang="en-US"/>
        </a:p>
      </dgm:t>
    </dgm:pt>
    <dgm:pt modelId="{C3AC2EA8-439E-4800-80EE-77982DAF03D3}" type="sibTrans" cxnId="{6A22ECF7-37AE-414D-9929-34D5A29B9AF1}">
      <dgm:prSet/>
      <dgm:spPr/>
      <dgm:t>
        <a:bodyPr/>
        <a:lstStyle/>
        <a:p>
          <a:endParaRPr lang="en-US"/>
        </a:p>
      </dgm:t>
    </dgm:pt>
    <dgm:pt modelId="{3F8E4AF9-9F9F-4C0C-B249-E40CEF094C68}">
      <dgm:prSet/>
      <dgm:spPr/>
      <dgm:t>
        <a:bodyPr/>
        <a:lstStyle/>
        <a:p>
          <a:r>
            <a:rPr lang="en-US" dirty="0"/>
            <a:t>District 4</a:t>
          </a:r>
          <a:br>
            <a:rPr lang="en-US" dirty="0"/>
          </a:br>
          <a:r>
            <a:rPr lang="en-US" dirty="0"/>
            <a:t>1,914</a:t>
          </a:r>
        </a:p>
      </dgm:t>
    </dgm:pt>
    <dgm:pt modelId="{3CF4BBDD-16A9-4DC2-A233-904AF42FF649}" type="parTrans" cxnId="{DB1C688A-9851-40ED-A323-7BD2366B5972}">
      <dgm:prSet/>
      <dgm:spPr/>
      <dgm:t>
        <a:bodyPr/>
        <a:lstStyle/>
        <a:p>
          <a:endParaRPr lang="en-US"/>
        </a:p>
      </dgm:t>
    </dgm:pt>
    <dgm:pt modelId="{CCE69B0B-9475-4656-88D8-66A2B159F5A3}" type="sibTrans" cxnId="{DB1C688A-9851-40ED-A323-7BD2366B5972}">
      <dgm:prSet/>
      <dgm:spPr/>
      <dgm:t>
        <a:bodyPr/>
        <a:lstStyle/>
        <a:p>
          <a:endParaRPr lang="en-US"/>
        </a:p>
      </dgm:t>
    </dgm:pt>
    <dgm:pt modelId="{5392BB60-667C-4696-8CAD-E1372B978636}" type="pres">
      <dgm:prSet presAssocID="{605897AD-AB4B-40FD-93FB-B34F2E36D82F}" presName="linear" presStyleCnt="0">
        <dgm:presLayoutVars>
          <dgm:animLvl val="lvl"/>
          <dgm:resizeHandles val="exact"/>
        </dgm:presLayoutVars>
      </dgm:prSet>
      <dgm:spPr/>
    </dgm:pt>
    <dgm:pt modelId="{ADBA35B9-BF39-4E16-B6EB-8DF91FFFBBA1}" type="pres">
      <dgm:prSet presAssocID="{33EEB211-A388-4D28-9002-131EAA23D4D1}" presName="parentText" presStyleLbl="node1" presStyleIdx="0" presStyleCnt="5">
        <dgm:presLayoutVars>
          <dgm:chMax val="0"/>
          <dgm:bulletEnabled val="1"/>
        </dgm:presLayoutVars>
      </dgm:prSet>
      <dgm:spPr/>
    </dgm:pt>
    <dgm:pt modelId="{14B2DDA7-3A5E-4505-9B2A-EBAB2B776796}" type="pres">
      <dgm:prSet presAssocID="{159CE84A-01F9-4F5C-9559-6FCB9B9C1A20}" presName="spacer" presStyleCnt="0"/>
      <dgm:spPr/>
    </dgm:pt>
    <dgm:pt modelId="{4A5A7A2D-4379-4E80-BA97-A79EE7AB21F6}" type="pres">
      <dgm:prSet presAssocID="{03508106-C81C-47A3-AB5E-C060576530D9}" presName="parentText" presStyleLbl="node1" presStyleIdx="1" presStyleCnt="5">
        <dgm:presLayoutVars>
          <dgm:chMax val="0"/>
          <dgm:bulletEnabled val="1"/>
        </dgm:presLayoutVars>
      </dgm:prSet>
      <dgm:spPr/>
    </dgm:pt>
    <dgm:pt modelId="{57097DB9-013A-40C3-A3E5-11AFE42622C4}" type="pres">
      <dgm:prSet presAssocID="{18E7D19D-932B-4051-93DB-0BE69E1A8414}" presName="spacer" presStyleCnt="0"/>
      <dgm:spPr/>
    </dgm:pt>
    <dgm:pt modelId="{1A52E178-6C31-475C-8973-30ACD796253D}" type="pres">
      <dgm:prSet presAssocID="{2A698C57-A91B-4A03-BBE2-34D622C27022}" presName="parentText" presStyleLbl="node1" presStyleIdx="2" presStyleCnt="5">
        <dgm:presLayoutVars>
          <dgm:chMax val="0"/>
          <dgm:bulletEnabled val="1"/>
        </dgm:presLayoutVars>
      </dgm:prSet>
      <dgm:spPr/>
    </dgm:pt>
    <dgm:pt modelId="{F1C572B3-607F-4675-85E0-8B9879706224}" type="pres">
      <dgm:prSet presAssocID="{0B335DB6-6E1E-40CE-9DBC-2D3B2830A192}" presName="spacer" presStyleCnt="0"/>
      <dgm:spPr/>
    </dgm:pt>
    <dgm:pt modelId="{373CB1DA-FEBD-4ACF-A41C-E8B29E9BD055}" type="pres">
      <dgm:prSet presAssocID="{ADDF8B50-F862-4AE6-86DC-D3B878D72708}" presName="parentText" presStyleLbl="node1" presStyleIdx="3" presStyleCnt="5">
        <dgm:presLayoutVars>
          <dgm:chMax val="0"/>
          <dgm:bulletEnabled val="1"/>
        </dgm:presLayoutVars>
      </dgm:prSet>
      <dgm:spPr/>
    </dgm:pt>
    <dgm:pt modelId="{185DCAD4-1D65-4E34-8CBC-1D5CC8AF3FFE}" type="pres">
      <dgm:prSet presAssocID="{C3AC2EA8-439E-4800-80EE-77982DAF03D3}" presName="spacer" presStyleCnt="0"/>
      <dgm:spPr/>
    </dgm:pt>
    <dgm:pt modelId="{BB5020AC-7441-4D52-9F2D-E98A657317F7}" type="pres">
      <dgm:prSet presAssocID="{3F8E4AF9-9F9F-4C0C-B249-E40CEF094C68}" presName="parentText" presStyleLbl="node1" presStyleIdx="4" presStyleCnt="5">
        <dgm:presLayoutVars>
          <dgm:chMax val="0"/>
          <dgm:bulletEnabled val="1"/>
        </dgm:presLayoutVars>
      </dgm:prSet>
      <dgm:spPr/>
    </dgm:pt>
  </dgm:ptLst>
  <dgm:cxnLst>
    <dgm:cxn modelId="{125AF318-F356-4BC6-8305-7A0B1189D68D}" srcId="{605897AD-AB4B-40FD-93FB-B34F2E36D82F}" destId="{2A698C57-A91B-4A03-BBE2-34D622C27022}" srcOrd="2" destOrd="0" parTransId="{8B9C28C0-BBCE-411F-8B83-3100A03FEEE7}" sibTransId="{0B335DB6-6E1E-40CE-9DBC-2D3B2830A192}"/>
    <dgm:cxn modelId="{B3F2BF39-A76D-452C-A4B5-D87E952FED14}" type="presOf" srcId="{33EEB211-A388-4D28-9002-131EAA23D4D1}" destId="{ADBA35B9-BF39-4E16-B6EB-8DF91FFFBBA1}" srcOrd="0" destOrd="0" presId="urn:microsoft.com/office/officeart/2005/8/layout/vList2"/>
    <dgm:cxn modelId="{73EE0A5E-8665-4347-B598-18364313EF54}" type="presOf" srcId="{3F8E4AF9-9F9F-4C0C-B249-E40CEF094C68}" destId="{BB5020AC-7441-4D52-9F2D-E98A657317F7}" srcOrd="0" destOrd="0" presId="urn:microsoft.com/office/officeart/2005/8/layout/vList2"/>
    <dgm:cxn modelId="{A03A3360-48CE-4134-BD69-DE757B8CC7C0}" type="presOf" srcId="{2A698C57-A91B-4A03-BBE2-34D622C27022}" destId="{1A52E178-6C31-475C-8973-30ACD796253D}" srcOrd="0" destOrd="0" presId="urn:microsoft.com/office/officeart/2005/8/layout/vList2"/>
    <dgm:cxn modelId="{75091E57-A259-42FF-9C31-06A4D9CDA30B}" srcId="{605897AD-AB4B-40FD-93FB-B34F2E36D82F}" destId="{03508106-C81C-47A3-AB5E-C060576530D9}" srcOrd="1" destOrd="0" parTransId="{85828EAB-5750-4698-82BF-B43F2D680AB5}" sibTransId="{18E7D19D-932B-4051-93DB-0BE69E1A8414}"/>
    <dgm:cxn modelId="{BA45377C-2D66-43C5-8A8C-7B916B4F93DD}" srcId="{605897AD-AB4B-40FD-93FB-B34F2E36D82F}" destId="{33EEB211-A388-4D28-9002-131EAA23D4D1}" srcOrd="0" destOrd="0" parTransId="{9C8605E3-7810-41A6-909D-B37D3C8065BE}" sibTransId="{159CE84A-01F9-4F5C-9559-6FCB9B9C1A20}"/>
    <dgm:cxn modelId="{DB1C688A-9851-40ED-A323-7BD2366B5972}" srcId="{605897AD-AB4B-40FD-93FB-B34F2E36D82F}" destId="{3F8E4AF9-9F9F-4C0C-B249-E40CEF094C68}" srcOrd="4" destOrd="0" parTransId="{3CF4BBDD-16A9-4DC2-A233-904AF42FF649}" sibTransId="{CCE69B0B-9475-4656-88D8-66A2B159F5A3}"/>
    <dgm:cxn modelId="{FB186FC0-33A9-4F64-B4B7-81CA0C8A3BDD}" type="presOf" srcId="{605897AD-AB4B-40FD-93FB-B34F2E36D82F}" destId="{5392BB60-667C-4696-8CAD-E1372B978636}" srcOrd="0" destOrd="0" presId="urn:microsoft.com/office/officeart/2005/8/layout/vList2"/>
    <dgm:cxn modelId="{3A80EAD4-0104-402C-A000-F1B6491D2219}" type="presOf" srcId="{03508106-C81C-47A3-AB5E-C060576530D9}" destId="{4A5A7A2D-4379-4E80-BA97-A79EE7AB21F6}" srcOrd="0" destOrd="0" presId="urn:microsoft.com/office/officeart/2005/8/layout/vList2"/>
    <dgm:cxn modelId="{A5F604EB-3942-4873-AB9E-3B7B52632B65}" type="presOf" srcId="{ADDF8B50-F862-4AE6-86DC-D3B878D72708}" destId="{373CB1DA-FEBD-4ACF-A41C-E8B29E9BD055}" srcOrd="0" destOrd="0" presId="urn:microsoft.com/office/officeart/2005/8/layout/vList2"/>
    <dgm:cxn modelId="{6A22ECF7-37AE-414D-9929-34D5A29B9AF1}" srcId="{605897AD-AB4B-40FD-93FB-B34F2E36D82F}" destId="{ADDF8B50-F862-4AE6-86DC-D3B878D72708}" srcOrd="3" destOrd="0" parTransId="{B9BB6A1F-0B36-4F82-AB51-B9726A0518F7}" sibTransId="{C3AC2EA8-439E-4800-80EE-77982DAF03D3}"/>
    <dgm:cxn modelId="{18625C4F-87CC-4669-AB7F-76026ADBE387}" type="presParOf" srcId="{5392BB60-667C-4696-8CAD-E1372B978636}" destId="{ADBA35B9-BF39-4E16-B6EB-8DF91FFFBBA1}" srcOrd="0" destOrd="0" presId="urn:microsoft.com/office/officeart/2005/8/layout/vList2"/>
    <dgm:cxn modelId="{A20AB3FD-6FA3-4A41-AE35-78535F9CB5D9}" type="presParOf" srcId="{5392BB60-667C-4696-8CAD-E1372B978636}" destId="{14B2DDA7-3A5E-4505-9B2A-EBAB2B776796}" srcOrd="1" destOrd="0" presId="urn:microsoft.com/office/officeart/2005/8/layout/vList2"/>
    <dgm:cxn modelId="{1EA85A01-843F-4F3B-96D1-14DEE992D94A}" type="presParOf" srcId="{5392BB60-667C-4696-8CAD-E1372B978636}" destId="{4A5A7A2D-4379-4E80-BA97-A79EE7AB21F6}" srcOrd="2" destOrd="0" presId="urn:microsoft.com/office/officeart/2005/8/layout/vList2"/>
    <dgm:cxn modelId="{4318BA4C-FCFE-4057-A892-DD0EDE616575}" type="presParOf" srcId="{5392BB60-667C-4696-8CAD-E1372B978636}" destId="{57097DB9-013A-40C3-A3E5-11AFE42622C4}" srcOrd="3" destOrd="0" presId="urn:microsoft.com/office/officeart/2005/8/layout/vList2"/>
    <dgm:cxn modelId="{8D875FFB-9D18-4B46-9599-1485895941E2}" type="presParOf" srcId="{5392BB60-667C-4696-8CAD-E1372B978636}" destId="{1A52E178-6C31-475C-8973-30ACD796253D}" srcOrd="4" destOrd="0" presId="urn:microsoft.com/office/officeart/2005/8/layout/vList2"/>
    <dgm:cxn modelId="{2896DB08-7AAC-4769-90DC-8113AF1FCA18}" type="presParOf" srcId="{5392BB60-667C-4696-8CAD-E1372B978636}" destId="{F1C572B3-607F-4675-85E0-8B9879706224}" srcOrd="5" destOrd="0" presId="urn:microsoft.com/office/officeart/2005/8/layout/vList2"/>
    <dgm:cxn modelId="{13F5C21D-05E3-4748-8887-29D93C7A3EF2}" type="presParOf" srcId="{5392BB60-667C-4696-8CAD-E1372B978636}" destId="{373CB1DA-FEBD-4ACF-A41C-E8B29E9BD055}" srcOrd="6" destOrd="0" presId="urn:microsoft.com/office/officeart/2005/8/layout/vList2"/>
    <dgm:cxn modelId="{F6D4F79D-95B2-4501-8542-8181EAE7181C}" type="presParOf" srcId="{5392BB60-667C-4696-8CAD-E1372B978636}" destId="{185DCAD4-1D65-4E34-8CBC-1D5CC8AF3FFE}" srcOrd="7" destOrd="0" presId="urn:microsoft.com/office/officeart/2005/8/layout/vList2"/>
    <dgm:cxn modelId="{D876E5A3-C2FE-440E-ADED-CF8074656F57}" type="presParOf" srcId="{5392BB60-667C-4696-8CAD-E1372B978636}" destId="{BB5020AC-7441-4D52-9F2D-E98A657317F7}"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952717-DD6A-47DA-9319-A9953A8F2EF7}"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9DA02FC0-C0A0-4CED-B415-BD5C0083D0C4}">
      <dgm:prSet/>
      <dgm:spPr/>
      <dgm:t>
        <a:bodyPr/>
        <a:lstStyle/>
        <a:p>
          <a:r>
            <a:rPr lang="en-US"/>
            <a:t>T. Daniel Santee</a:t>
          </a:r>
          <a:br>
            <a:rPr lang="en-US"/>
          </a:br>
          <a:r>
            <a:rPr lang="en-US"/>
            <a:t>Partner</a:t>
          </a:r>
        </a:p>
      </dgm:t>
    </dgm:pt>
    <dgm:pt modelId="{09902273-E3A0-42D8-988E-DCF7D2AB6F72}" type="parTrans" cxnId="{E3C81607-B245-409A-84EF-A43714D994F9}">
      <dgm:prSet/>
      <dgm:spPr/>
      <dgm:t>
        <a:bodyPr/>
        <a:lstStyle/>
        <a:p>
          <a:endParaRPr lang="en-US"/>
        </a:p>
      </dgm:t>
    </dgm:pt>
    <dgm:pt modelId="{442A2326-1157-4087-BF64-B3D05DBC1D2C}" type="sibTrans" cxnId="{E3C81607-B245-409A-84EF-A43714D994F9}">
      <dgm:prSet/>
      <dgm:spPr/>
      <dgm:t>
        <a:bodyPr/>
        <a:lstStyle/>
        <a:p>
          <a:endParaRPr lang="en-US"/>
        </a:p>
      </dgm:t>
    </dgm:pt>
    <dgm:pt modelId="{337CB295-6CFB-4A24-A979-1129C5A69444}">
      <dgm:prSet/>
      <dgm:spPr/>
      <dgm:t>
        <a:bodyPr/>
        <a:lstStyle/>
        <a:p>
          <a:r>
            <a:rPr lang="en-US"/>
            <a:t>Denton Navarro Rocha Bernal &amp; Zech</a:t>
          </a:r>
          <a:br>
            <a:rPr lang="en-US"/>
          </a:br>
          <a:r>
            <a:rPr lang="en-US"/>
            <a:t>A Professional Corporation</a:t>
          </a:r>
          <a:br>
            <a:rPr lang="en-US"/>
          </a:br>
          <a:r>
            <a:rPr lang="en-US"/>
            <a:t>2517 N. Main Avenue</a:t>
          </a:r>
          <a:br>
            <a:rPr lang="en-US"/>
          </a:br>
          <a:r>
            <a:rPr lang="en-US"/>
            <a:t>San Antonio, Texas 78212</a:t>
          </a:r>
          <a:br>
            <a:rPr lang="en-US"/>
          </a:br>
          <a:r>
            <a:rPr lang="en-US"/>
            <a:t>SA | AUS | RGV | TGC</a:t>
          </a:r>
        </a:p>
      </dgm:t>
    </dgm:pt>
    <dgm:pt modelId="{9C879066-E411-4628-A477-872B11638498}" type="parTrans" cxnId="{0C132B9A-5F50-449B-83C7-AEE696E88C2D}">
      <dgm:prSet/>
      <dgm:spPr/>
      <dgm:t>
        <a:bodyPr/>
        <a:lstStyle/>
        <a:p>
          <a:endParaRPr lang="en-US"/>
        </a:p>
      </dgm:t>
    </dgm:pt>
    <dgm:pt modelId="{45DF66BE-8CDD-4D58-A13A-75FCDB9169C8}" type="sibTrans" cxnId="{0C132B9A-5F50-449B-83C7-AEE696E88C2D}">
      <dgm:prSet/>
      <dgm:spPr/>
      <dgm:t>
        <a:bodyPr/>
        <a:lstStyle/>
        <a:p>
          <a:endParaRPr lang="en-US"/>
        </a:p>
      </dgm:t>
    </dgm:pt>
    <dgm:pt modelId="{85EAC3B1-97F5-4074-8194-B7999A91B4C0}">
      <dgm:prSet/>
      <dgm:spPr/>
      <dgm:t>
        <a:bodyPr/>
        <a:lstStyle/>
        <a:p>
          <a:r>
            <a:rPr lang="en-US"/>
            <a:t>Office (210) 227-3243</a:t>
          </a:r>
          <a:br>
            <a:rPr lang="en-US"/>
          </a:br>
          <a:r>
            <a:rPr lang="en-US"/>
            <a:t>Fax (210) 225-4481</a:t>
          </a:r>
        </a:p>
      </dgm:t>
    </dgm:pt>
    <dgm:pt modelId="{BE0A8D23-F454-4707-BD79-8F0C4FF37F92}" type="parTrans" cxnId="{2989FEF5-2471-4C76-A174-92534B4C50D9}">
      <dgm:prSet/>
      <dgm:spPr/>
      <dgm:t>
        <a:bodyPr/>
        <a:lstStyle/>
        <a:p>
          <a:endParaRPr lang="en-US"/>
        </a:p>
      </dgm:t>
    </dgm:pt>
    <dgm:pt modelId="{1CCF72A7-8D16-4E12-9B5F-71B71FEF3C5E}" type="sibTrans" cxnId="{2989FEF5-2471-4C76-A174-92534B4C50D9}">
      <dgm:prSet/>
      <dgm:spPr/>
      <dgm:t>
        <a:bodyPr/>
        <a:lstStyle/>
        <a:p>
          <a:endParaRPr lang="en-US"/>
        </a:p>
      </dgm:t>
    </dgm:pt>
    <dgm:pt modelId="{6E6B06F2-A45F-4F35-9AA4-B1EDA83E4267}">
      <dgm:prSet/>
      <dgm:spPr/>
      <dgm:t>
        <a:bodyPr/>
        <a:lstStyle/>
        <a:p>
          <a:r>
            <a:rPr lang="en-US" dirty="0"/>
            <a:t>tdsantee@rampagelaw.com</a:t>
          </a:r>
        </a:p>
      </dgm:t>
    </dgm:pt>
    <dgm:pt modelId="{B67303EB-4E63-47F8-AA8E-03405893288E}" type="parTrans" cxnId="{3B205853-3F81-4236-8813-2B3772BB17B8}">
      <dgm:prSet/>
      <dgm:spPr/>
      <dgm:t>
        <a:bodyPr/>
        <a:lstStyle/>
        <a:p>
          <a:endParaRPr lang="en-US"/>
        </a:p>
      </dgm:t>
    </dgm:pt>
    <dgm:pt modelId="{22E43A89-9B82-40D7-AF40-5D58C16F89DD}" type="sibTrans" cxnId="{3B205853-3F81-4236-8813-2B3772BB17B8}">
      <dgm:prSet/>
      <dgm:spPr/>
      <dgm:t>
        <a:bodyPr/>
        <a:lstStyle/>
        <a:p>
          <a:endParaRPr lang="en-US"/>
        </a:p>
      </dgm:t>
    </dgm:pt>
    <dgm:pt modelId="{01848C4C-912C-460D-81E9-EFC6DC46A7E9}">
      <dgm:prSet/>
      <dgm:spPr/>
      <dgm:t>
        <a:bodyPr/>
        <a:lstStyle/>
        <a:p>
          <a:r>
            <a:rPr lang="en-US" dirty="0"/>
            <a:t>www.rampagelaw.com</a:t>
          </a:r>
        </a:p>
      </dgm:t>
    </dgm:pt>
    <dgm:pt modelId="{7531FC8B-9DD9-448D-BE33-6B4A639E5ACA}" type="parTrans" cxnId="{DBA5B3E9-687F-4E34-A2C8-8BD1DFBDC7B4}">
      <dgm:prSet/>
      <dgm:spPr/>
      <dgm:t>
        <a:bodyPr/>
        <a:lstStyle/>
        <a:p>
          <a:endParaRPr lang="en-US"/>
        </a:p>
      </dgm:t>
    </dgm:pt>
    <dgm:pt modelId="{69CE65DD-841E-402F-B42F-7FAC8A27C012}" type="sibTrans" cxnId="{DBA5B3E9-687F-4E34-A2C8-8BD1DFBDC7B4}">
      <dgm:prSet/>
      <dgm:spPr/>
      <dgm:t>
        <a:bodyPr/>
        <a:lstStyle/>
        <a:p>
          <a:endParaRPr lang="en-US"/>
        </a:p>
      </dgm:t>
    </dgm:pt>
    <dgm:pt modelId="{C7877C23-E418-46AE-8024-CB7B3DFDFD61}" type="pres">
      <dgm:prSet presAssocID="{22952717-DD6A-47DA-9319-A9953A8F2EF7}" presName="Name0" presStyleCnt="0">
        <dgm:presLayoutVars>
          <dgm:dir/>
          <dgm:resizeHandles val="exact"/>
        </dgm:presLayoutVars>
      </dgm:prSet>
      <dgm:spPr/>
    </dgm:pt>
    <dgm:pt modelId="{0894901A-A8DC-4A96-8238-37F279DC28F9}" type="pres">
      <dgm:prSet presAssocID="{9DA02FC0-C0A0-4CED-B415-BD5C0083D0C4}" presName="node" presStyleLbl="node1" presStyleIdx="0" presStyleCnt="5">
        <dgm:presLayoutVars>
          <dgm:bulletEnabled val="1"/>
        </dgm:presLayoutVars>
      </dgm:prSet>
      <dgm:spPr/>
    </dgm:pt>
    <dgm:pt modelId="{70FA7032-7997-4654-8E09-F702C894DD59}" type="pres">
      <dgm:prSet presAssocID="{442A2326-1157-4087-BF64-B3D05DBC1D2C}" presName="sibTrans" presStyleLbl="sibTrans1D1" presStyleIdx="0" presStyleCnt="4"/>
      <dgm:spPr/>
    </dgm:pt>
    <dgm:pt modelId="{5D5900A7-AF0E-44EB-AC34-BD09849D07FA}" type="pres">
      <dgm:prSet presAssocID="{442A2326-1157-4087-BF64-B3D05DBC1D2C}" presName="connectorText" presStyleLbl="sibTrans1D1" presStyleIdx="0" presStyleCnt="4"/>
      <dgm:spPr/>
    </dgm:pt>
    <dgm:pt modelId="{F6AE55EC-06B4-4C2B-A638-6636023D2B3F}" type="pres">
      <dgm:prSet presAssocID="{337CB295-6CFB-4A24-A979-1129C5A69444}" presName="node" presStyleLbl="node1" presStyleIdx="1" presStyleCnt="5">
        <dgm:presLayoutVars>
          <dgm:bulletEnabled val="1"/>
        </dgm:presLayoutVars>
      </dgm:prSet>
      <dgm:spPr/>
    </dgm:pt>
    <dgm:pt modelId="{1A110DA3-0BDB-4C20-91DA-88B0DACCC384}" type="pres">
      <dgm:prSet presAssocID="{45DF66BE-8CDD-4D58-A13A-75FCDB9169C8}" presName="sibTrans" presStyleLbl="sibTrans1D1" presStyleIdx="1" presStyleCnt="4"/>
      <dgm:spPr/>
    </dgm:pt>
    <dgm:pt modelId="{D5CAEBA4-95FA-4EBA-A9A1-20F10A647261}" type="pres">
      <dgm:prSet presAssocID="{45DF66BE-8CDD-4D58-A13A-75FCDB9169C8}" presName="connectorText" presStyleLbl="sibTrans1D1" presStyleIdx="1" presStyleCnt="4"/>
      <dgm:spPr/>
    </dgm:pt>
    <dgm:pt modelId="{9FE0F950-061D-45FE-8DDD-D555B385752D}" type="pres">
      <dgm:prSet presAssocID="{85EAC3B1-97F5-4074-8194-B7999A91B4C0}" presName="node" presStyleLbl="node1" presStyleIdx="2" presStyleCnt="5">
        <dgm:presLayoutVars>
          <dgm:bulletEnabled val="1"/>
        </dgm:presLayoutVars>
      </dgm:prSet>
      <dgm:spPr/>
    </dgm:pt>
    <dgm:pt modelId="{BCF45256-68D0-46EA-8255-B32344EB288E}" type="pres">
      <dgm:prSet presAssocID="{1CCF72A7-8D16-4E12-9B5F-71B71FEF3C5E}" presName="sibTrans" presStyleLbl="sibTrans1D1" presStyleIdx="2" presStyleCnt="4"/>
      <dgm:spPr/>
    </dgm:pt>
    <dgm:pt modelId="{4AC658DF-30D3-4E12-B63D-EEE4BF2AA607}" type="pres">
      <dgm:prSet presAssocID="{1CCF72A7-8D16-4E12-9B5F-71B71FEF3C5E}" presName="connectorText" presStyleLbl="sibTrans1D1" presStyleIdx="2" presStyleCnt="4"/>
      <dgm:spPr/>
    </dgm:pt>
    <dgm:pt modelId="{31A1FF2B-7437-4DB7-B9ED-CC482E1E01B5}" type="pres">
      <dgm:prSet presAssocID="{6E6B06F2-A45F-4F35-9AA4-B1EDA83E4267}" presName="node" presStyleLbl="node1" presStyleIdx="3" presStyleCnt="5">
        <dgm:presLayoutVars>
          <dgm:bulletEnabled val="1"/>
        </dgm:presLayoutVars>
      </dgm:prSet>
      <dgm:spPr/>
    </dgm:pt>
    <dgm:pt modelId="{252ABB31-5F3F-41EE-A0EC-1EB8A05FA2A9}" type="pres">
      <dgm:prSet presAssocID="{22E43A89-9B82-40D7-AF40-5D58C16F89DD}" presName="sibTrans" presStyleLbl="sibTrans1D1" presStyleIdx="3" presStyleCnt="4"/>
      <dgm:spPr/>
    </dgm:pt>
    <dgm:pt modelId="{46361912-7DB6-4E6C-BCD9-62FAD7072D47}" type="pres">
      <dgm:prSet presAssocID="{22E43A89-9B82-40D7-AF40-5D58C16F89DD}" presName="connectorText" presStyleLbl="sibTrans1D1" presStyleIdx="3" presStyleCnt="4"/>
      <dgm:spPr/>
    </dgm:pt>
    <dgm:pt modelId="{12D359DA-DBAF-4701-8EFC-AD122AC2A693}" type="pres">
      <dgm:prSet presAssocID="{01848C4C-912C-460D-81E9-EFC6DC46A7E9}" presName="node" presStyleLbl="node1" presStyleIdx="4" presStyleCnt="5">
        <dgm:presLayoutVars>
          <dgm:bulletEnabled val="1"/>
        </dgm:presLayoutVars>
      </dgm:prSet>
      <dgm:spPr/>
    </dgm:pt>
  </dgm:ptLst>
  <dgm:cxnLst>
    <dgm:cxn modelId="{E3C81607-B245-409A-84EF-A43714D994F9}" srcId="{22952717-DD6A-47DA-9319-A9953A8F2EF7}" destId="{9DA02FC0-C0A0-4CED-B415-BD5C0083D0C4}" srcOrd="0" destOrd="0" parTransId="{09902273-E3A0-42D8-988E-DCF7D2AB6F72}" sibTransId="{442A2326-1157-4087-BF64-B3D05DBC1D2C}"/>
    <dgm:cxn modelId="{7DFA6417-1C4E-4E11-A607-0FE85EB67C54}" type="presOf" srcId="{1CCF72A7-8D16-4E12-9B5F-71B71FEF3C5E}" destId="{BCF45256-68D0-46EA-8255-B32344EB288E}" srcOrd="0" destOrd="0" presId="urn:microsoft.com/office/officeart/2016/7/layout/RepeatingBendingProcessNew"/>
    <dgm:cxn modelId="{FF187323-D0F5-4A61-B496-0913ADC23D74}" type="presOf" srcId="{9DA02FC0-C0A0-4CED-B415-BD5C0083D0C4}" destId="{0894901A-A8DC-4A96-8238-37F279DC28F9}" srcOrd="0" destOrd="0" presId="urn:microsoft.com/office/officeart/2016/7/layout/RepeatingBendingProcessNew"/>
    <dgm:cxn modelId="{5E58FC24-F676-4ED0-AB96-22516F5BE9C8}" type="presOf" srcId="{22952717-DD6A-47DA-9319-A9953A8F2EF7}" destId="{C7877C23-E418-46AE-8024-CB7B3DFDFD61}" srcOrd="0" destOrd="0" presId="urn:microsoft.com/office/officeart/2016/7/layout/RepeatingBendingProcessNew"/>
    <dgm:cxn modelId="{7EBFCF2D-6EBA-4261-A700-F0869F80E133}" type="presOf" srcId="{1CCF72A7-8D16-4E12-9B5F-71B71FEF3C5E}" destId="{4AC658DF-30D3-4E12-B63D-EEE4BF2AA607}" srcOrd="1" destOrd="0" presId="urn:microsoft.com/office/officeart/2016/7/layout/RepeatingBendingProcessNew"/>
    <dgm:cxn modelId="{5E0D0649-CCF8-4E69-99F3-C4FEA913A283}" type="presOf" srcId="{6E6B06F2-A45F-4F35-9AA4-B1EDA83E4267}" destId="{31A1FF2B-7437-4DB7-B9ED-CC482E1E01B5}" srcOrd="0" destOrd="0" presId="urn:microsoft.com/office/officeart/2016/7/layout/RepeatingBendingProcessNew"/>
    <dgm:cxn modelId="{DF764452-A876-413A-B659-B2D8A78949CC}" type="presOf" srcId="{442A2326-1157-4087-BF64-B3D05DBC1D2C}" destId="{70FA7032-7997-4654-8E09-F702C894DD59}" srcOrd="0" destOrd="0" presId="urn:microsoft.com/office/officeart/2016/7/layout/RepeatingBendingProcessNew"/>
    <dgm:cxn modelId="{9363FD72-FF91-47EB-BE3C-9F280D26786F}" type="presOf" srcId="{337CB295-6CFB-4A24-A979-1129C5A69444}" destId="{F6AE55EC-06B4-4C2B-A638-6636023D2B3F}" srcOrd="0" destOrd="0" presId="urn:microsoft.com/office/officeart/2016/7/layout/RepeatingBendingProcessNew"/>
    <dgm:cxn modelId="{3B205853-3F81-4236-8813-2B3772BB17B8}" srcId="{22952717-DD6A-47DA-9319-A9953A8F2EF7}" destId="{6E6B06F2-A45F-4F35-9AA4-B1EDA83E4267}" srcOrd="3" destOrd="0" parTransId="{B67303EB-4E63-47F8-AA8E-03405893288E}" sibTransId="{22E43A89-9B82-40D7-AF40-5D58C16F89DD}"/>
    <dgm:cxn modelId="{E256B699-28F0-46CA-A72F-2065C77328A2}" type="presOf" srcId="{22E43A89-9B82-40D7-AF40-5D58C16F89DD}" destId="{252ABB31-5F3F-41EE-A0EC-1EB8A05FA2A9}" srcOrd="0" destOrd="0" presId="urn:microsoft.com/office/officeart/2016/7/layout/RepeatingBendingProcessNew"/>
    <dgm:cxn modelId="{0C132B9A-5F50-449B-83C7-AEE696E88C2D}" srcId="{22952717-DD6A-47DA-9319-A9953A8F2EF7}" destId="{337CB295-6CFB-4A24-A979-1129C5A69444}" srcOrd="1" destOrd="0" parTransId="{9C879066-E411-4628-A477-872B11638498}" sibTransId="{45DF66BE-8CDD-4D58-A13A-75FCDB9169C8}"/>
    <dgm:cxn modelId="{5FC695A6-132F-494E-97A2-07A064D7D844}" type="presOf" srcId="{01848C4C-912C-460D-81E9-EFC6DC46A7E9}" destId="{12D359DA-DBAF-4701-8EFC-AD122AC2A693}" srcOrd="0" destOrd="0" presId="urn:microsoft.com/office/officeart/2016/7/layout/RepeatingBendingProcessNew"/>
    <dgm:cxn modelId="{5DBDDAAD-DB9A-4C84-BD14-A1A73AFEB483}" type="presOf" srcId="{442A2326-1157-4087-BF64-B3D05DBC1D2C}" destId="{5D5900A7-AF0E-44EB-AC34-BD09849D07FA}" srcOrd="1" destOrd="0" presId="urn:microsoft.com/office/officeart/2016/7/layout/RepeatingBendingProcessNew"/>
    <dgm:cxn modelId="{9191F1B7-3D2B-4725-9A08-5593B481C8CC}" type="presOf" srcId="{85EAC3B1-97F5-4074-8194-B7999A91B4C0}" destId="{9FE0F950-061D-45FE-8DDD-D555B385752D}" srcOrd="0" destOrd="0" presId="urn:microsoft.com/office/officeart/2016/7/layout/RepeatingBendingProcessNew"/>
    <dgm:cxn modelId="{961DACC7-EBCB-4684-9DC7-6EF7F9DDAB43}" type="presOf" srcId="{22E43A89-9B82-40D7-AF40-5D58C16F89DD}" destId="{46361912-7DB6-4E6C-BCD9-62FAD7072D47}" srcOrd="1" destOrd="0" presId="urn:microsoft.com/office/officeart/2016/7/layout/RepeatingBendingProcessNew"/>
    <dgm:cxn modelId="{01DD86CC-FB3F-40C0-BDBB-2C22718FC3B2}" type="presOf" srcId="{45DF66BE-8CDD-4D58-A13A-75FCDB9169C8}" destId="{1A110DA3-0BDB-4C20-91DA-88B0DACCC384}" srcOrd="0" destOrd="0" presId="urn:microsoft.com/office/officeart/2016/7/layout/RepeatingBendingProcessNew"/>
    <dgm:cxn modelId="{DBA5B3E9-687F-4E34-A2C8-8BD1DFBDC7B4}" srcId="{22952717-DD6A-47DA-9319-A9953A8F2EF7}" destId="{01848C4C-912C-460D-81E9-EFC6DC46A7E9}" srcOrd="4" destOrd="0" parTransId="{7531FC8B-9DD9-448D-BE33-6B4A639E5ACA}" sibTransId="{69CE65DD-841E-402F-B42F-7FAC8A27C012}"/>
    <dgm:cxn modelId="{693FA6EE-2140-4B06-84A3-48B5A1217AF6}" type="presOf" srcId="{45DF66BE-8CDD-4D58-A13A-75FCDB9169C8}" destId="{D5CAEBA4-95FA-4EBA-A9A1-20F10A647261}" srcOrd="1" destOrd="0" presId="urn:microsoft.com/office/officeart/2016/7/layout/RepeatingBendingProcessNew"/>
    <dgm:cxn modelId="{2989FEF5-2471-4C76-A174-92534B4C50D9}" srcId="{22952717-DD6A-47DA-9319-A9953A8F2EF7}" destId="{85EAC3B1-97F5-4074-8194-B7999A91B4C0}" srcOrd="2" destOrd="0" parTransId="{BE0A8D23-F454-4707-BD79-8F0C4FF37F92}" sibTransId="{1CCF72A7-8D16-4E12-9B5F-71B71FEF3C5E}"/>
    <dgm:cxn modelId="{A2FB89E1-ACFB-462D-AA21-91DF9300A632}" type="presParOf" srcId="{C7877C23-E418-46AE-8024-CB7B3DFDFD61}" destId="{0894901A-A8DC-4A96-8238-37F279DC28F9}" srcOrd="0" destOrd="0" presId="urn:microsoft.com/office/officeart/2016/7/layout/RepeatingBendingProcessNew"/>
    <dgm:cxn modelId="{7BB7B129-58FD-4A9E-9782-ABC0813345B5}" type="presParOf" srcId="{C7877C23-E418-46AE-8024-CB7B3DFDFD61}" destId="{70FA7032-7997-4654-8E09-F702C894DD59}" srcOrd="1" destOrd="0" presId="urn:microsoft.com/office/officeart/2016/7/layout/RepeatingBendingProcessNew"/>
    <dgm:cxn modelId="{C5F0591A-0A2D-4FCD-8F0A-944838D85F42}" type="presParOf" srcId="{70FA7032-7997-4654-8E09-F702C894DD59}" destId="{5D5900A7-AF0E-44EB-AC34-BD09849D07FA}" srcOrd="0" destOrd="0" presId="urn:microsoft.com/office/officeart/2016/7/layout/RepeatingBendingProcessNew"/>
    <dgm:cxn modelId="{516833F6-D039-4859-9CC8-A7959E6E37D4}" type="presParOf" srcId="{C7877C23-E418-46AE-8024-CB7B3DFDFD61}" destId="{F6AE55EC-06B4-4C2B-A638-6636023D2B3F}" srcOrd="2" destOrd="0" presId="urn:microsoft.com/office/officeart/2016/7/layout/RepeatingBendingProcessNew"/>
    <dgm:cxn modelId="{35B555AA-46E2-4181-9258-81E5D53DC49F}" type="presParOf" srcId="{C7877C23-E418-46AE-8024-CB7B3DFDFD61}" destId="{1A110DA3-0BDB-4C20-91DA-88B0DACCC384}" srcOrd="3" destOrd="0" presId="urn:microsoft.com/office/officeart/2016/7/layout/RepeatingBendingProcessNew"/>
    <dgm:cxn modelId="{315D0F35-96FA-4D2D-9A30-5C8F1F6EBDD1}" type="presParOf" srcId="{1A110DA3-0BDB-4C20-91DA-88B0DACCC384}" destId="{D5CAEBA4-95FA-4EBA-A9A1-20F10A647261}" srcOrd="0" destOrd="0" presId="urn:microsoft.com/office/officeart/2016/7/layout/RepeatingBendingProcessNew"/>
    <dgm:cxn modelId="{4DE179FC-D7D4-424E-B491-04D375A5E528}" type="presParOf" srcId="{C7877C23-E418-46AE-8024-CB7B3DFDFD61}" destId="{9FE0F950-061D-45FE-8DDD-D555B385752D}" srcOrd="4" destOrd="0" presId="urn:microsoft.com/office/officeart/2016/7/layout/RepeatingBendingProcessNew"/>
    <dgm:cxn modelId="{6C3C9128-8A73-41C3-B147-A0EC0FAA589A}" type="presParOf" srcId="{C7877C23-E418-46AE-8024-CB7B3DFDFD61}" destId="{BCF45256-68D0-46EA-8255-B32344EB288E}" srcOrd="5" destOrd="0" presId="urn:microsoft.com/office/officeart/2016/7/layout/RepeatingBendingProcessNew"/>
    <dgm:cxn modelId="{57FCA293-3E1E-4F88-9CB1-C5CC120F32E8}" type="presParOf" srcId="{BCF45256-68D0-46EA-8255-B32344EB288E}" destId="{4AC658DF-30D3-4E12-B63D-EEE4BF2AA607}" srcOrd="0" destOrd="0" presId="urn:microsoft.com/office/officeart/2016/7/layout/RepeatingBendingProcessNew"/>
    <dgm:cxn modelId="{9201B2EE-4805-4676-BF4B-C49CD7B5CF50}" type="presParOf" srcId="{C7877C23-E418-46AE-8024-CB7B3DFDFD61}" destId="{31A1FF2B-7437-4DB7-B9ED-CC482E1E01B5}" srcOrd="6" destOrd="0" presId="urn:microsoft.com/office/officeart/2016/7/layout/RepeatingBendingProcessNew"/>
    <dgm:cxn modelId="{A9C5A43F-64E2-4D30-BDD2-002B01ED1EC3}" type="presParOf" srcId="{C7877C23-E418-46AE-8024-CB7B3DFDFD61}" destId="{252ABB31-5F3F-41EE-A0EC-1EB8A05FA2A9}" srcOrd="7" destOrd="0" presId="urn:microsoft.com/office/officeart/2016/7/layout/RepeatingBendingProcessNew"/>
    <dgm:cxn modelId="{8DF3895D-0C34-49BA-8540-09FE7494E299}" type="presParOf" srcId="{252ABB31-5F3F-41EE-A0EC-1EB8A05FA2A9}" destId="{46361912-7DB6-4E6C-BCD9-62FAD7072D47}" srcOrd="0" destOrd="0" presId="urn:microsoft.com/office/officeart/2016/7/layout/RepeatingBendingProcessNew"/>
    <dgm:cxn modelId="{B0E8CD8A-A610-440A-8713-98F411C585E0}" type="presParOf" srcId="{C7877C23-E418-46AE-8024-CB7B3DFDFD61}" destId="{12D359DA-DBAF-4701-8EFC-AD122AC2A693}"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5624B1-24CD-4483-8B92-ADA3A5E58D15}"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059E8CD0-5F95-4E56-8D74-0E0F87C60C90}">
      <dgm:prSet/>
      <dgm:spPr/>
      <dgm:t>
        <a:bodyPr/>
        <a:lstStyle/>
        <a:p>
          <a:r>
            <a:rPr lang="en-US" dirty="0"/>
            <a:t>The ideal district population is 1,833</a:t>
          </a:r>
        </a:p>
      </dgm:t>
    </dgm:pt>
    <dgm:pt modelId="{4680F279-6F39-481C-8A26-59CD644E0492}" type="parTrans" cxnId="{F1EF61EC-D392-4809-9F3C-0333112E6726}">
      <dgm:prSet/>
      <dgm:spPr/>
      <dgm:t>
        <a:bodyPr/>
        <a:lstStyle/>
        <a:p>
          <a:endParaRPr lang="en-US"/>
        </a:p>
      </dgm:t>
    </dgm:pt>
    <dgm:pt modelId="{87F47BF2-722D-4EAD-979A-CF0199AC4538}" type="sibTrans" cxnId="{F1EF61EC-D392-4809-9F3C-0333112E6726}">
      <dgm:prSet/>
      <dgm:spPr/>
      <dgm:t>
        <a:bodyPr/>
        <a:lstStyle/>
        <a:p>
          <a:endParaRPr lang="en-US"/>
        </a:p>
      </dgm:t>
    </dgm:pt>
    <dgm:pt modelId="{E3E683FB-C79B-4CED-83EA-28DA6344B2D3}">
      <dgm:prSet/>
      <dgm:spPr/>
      <dgm:t>
        <a:bodyPr/>
        <a:lstStyle/>
        <a:p>
          <a:r>
            <a:rPr lang="en-US" dirty="0"/>
            <a:t>The current district population is 1,669</a:t>
          </a:r>
        </a:p>
      </dgm:t>
    </dgm:pt>
    <dgm:pt modelId="{768280EA-5842-4B53-B501-35F9C093A2D2}" type="parTrans" cxnId="{A4694A22-842B-4E85-8995-7E6972C5EC88}">
      <dgm:prSet/>
      <dgm:spPr/>
      <dgm:t>
        <a:bodyPr/>
        <a:lstStyle/>
        <a:p>
          <a:endParaRPr lang="en-US"/>
        </a:p>
      </dgm:t>
    </dgm:pt>
    <dgm:pt modelId="{AA95B4A7-2A2F-432F-A498-679FB3348442}" type="sibTrans" cxnId="{A4694A22-842B-4E85-8995-7E6972C5EC88}">
      <dgm:prSet/>
      <dgm:spPr/>
      <dgm:t>
        <a:bodyPr/>
        <a:lstStyle/>
        <a:p>
          <a:endParaRPr lang="en-US"/>
        </a:p>
      </dgm:t>
    </dgm:pt>
    <dgm:pt modelId="{53C9B5C9-8422-4B39-9EE5-231C6E967157}">
      <dgm:prSet/>
      <dgm:spPr/>
      <dgm:t>
        <a:bodyPr/>
        <a:lstStyle/>
        <a:p>
          <a:r>
            <a:rPr lang="en-US" dirty="0"/>
            <a:t>This tells us we are 164 persons under the ideal size</a:t>
          </a:r>
        </a:p>
      </dgm:t>
    </dgm:pt>
    <dgm:pt modelId="{659E70CE-E9BD-4E9E-90AF-59A7D70D8C43}" type="parTrans" cxnId="{0ED4526F-362D-4017-8C25-679262EB79D8}">
      <dgm:prSet/>
      <dgm:spPr/>
      <dgm:t>
        <a:bodyPr/>
        <a:lstStyle/>
        <a:p>
          <a:endParaRPr lang="en-US"/>
        </a:p>
      </dgm:t>
    </dgm:pt>
    <dgm:pt modelId="{F0D9F4AC-94C4-43FF-A4BA-1474FAF960B5}" type="sibTrans" cxnId="{0ED4526F-362D-4017-8C25-679262EB79D8}">
      <dgm:prSet/>
      <dgm:spPr/>
      <dgm:t>
        <a:bodyPr/>
        <a:lstStyle/>
        <a:p>
          <a:endParaRPr lang="en-US"/>
        </a:p>
      </dgm:t>
    </dgm:pt>
    <dgm:pt modelId="{A09318D9-19C3-412F-825F-5EEF29F1B621}">
      <dgm:prSet/>
      <dgm:spPr/>
      <dgm:t>
        <a:bodyPr/>
        <a:lstStyle/>
        <a:p>
          <a:r>
            <a:rPr lang="en-US" dirty="0"/>
            <a:t>That established a deviation of -8.92% for District 1</a:t>
          </a:r>
        </a:p>
      </dgm:t>
    </dgm:pt>
    <dgm:pt modelId="{116383BC-C11B-4703-A57A-4A418ABE65D7}" type="parTrans" cxnId="{177920D8-7CE2-4F9C-95DE-46A211AF37E9}">
      <dgm:prSet/>
      <dgm:spPr/>
      <dgm:t>
        <a:bodyPr/>
        <a:lstStyle/>
        <a:p>
          <a:endParaRPr lang="en-US"/>
        </a:p>
      </dgm:t>
    </dgm:pt>
    <dgm:pt modelId="{3EE5468A-CB1A-4CCF-AA44-E56C29E37E75}" type="sibTrans" cxnId="{177920D8-7CE2-4F9C-95DE-46A211AF37E9}">
      <dgm:prSet/>
      <dgm:spPr/>
      <dgm:t>
        <a:bodyPr/>
        <a:lstStyle/>
        <a:p>
          <a:endParaRPr lang="en-US"/>
        </a:p>
      </dgm:t>
    </dgm:pt>
    <dgm:pt modelId="{903F9A28-BB70-46A0-B9E1-5053EA3AC517}" type="pres">
      <dgm:prSet presAssocID="{9B5624B1-24CD-4483-8B92-ADA3A5E58D15}" presName="diagram" presStyleCnt="0">
        <dgm:presLayoutVars>
          <dgm:dir/>
          <dgm:resizeHandles val="exact"/>
        </dgm:presLayoutVars>
      </dgm:prSet>
      <dgm:spPr/>
    </dgm:pt>
    <dgm:pt modelId="{EE9D9C3D-1A5F-4667-A4AF-8AF8076DCD36}" type="pres">
      <dgm:prSet presAssocID="{059E8CD0-5F95-4E56-8D74-0E0F87C60C90}" presName="node" presStyleLbl="node1" presStyleIdx="0" presStyleCnt="4">
        <dgm:presLayoutVars>
          <dgm:bulletEnabled val="1"/>
        </dgm:presLayoutVars>
      </dgm:prSet>
      <dgm:spPr/>
    </dgm:pt>
    <dgm:pt modelId="{EEEFA2B6-944A-41CC-AB72-AF980A115829}" type="pres">
      <dgm:prSet presAssocID="{87F47BF2-722D-4EAD-979A-CF0199AC4538}" presName="sibTrans" presStyleCnt="0"/>
      <dgm:spPr/>
    </dgm:pt>
    <dgm:pt modelId="{D317916F-C6B1-4E26-9138-A60EBA8708F9}" type="pres">
      <dgm:prSet presAssocID="{E3E683FB-C79B-4CED-83EA-28DA6344B2D3}" presName="node" presStyleLbl="node1" presStyleIdx="1" presStyleCnt="4">
        <dgm:presLayoutVars>
          <dgm:bulletEnabled val="1"/>
        </dgm:presLayoutVars>
      </dgm:prSet>
      <dgm:spPr/>
    </dgm:pt>
    <dgm:pt modelId="{3F084F8C-A97B-4FB6-8038-2D1635D4D0A9}" type="pres">
      <dgm:prSet presAssocID="{AA95B4A7-2A2F-432F-A498-679FB3348442}" presName="sibTrans" presStyleCnt="0"/>
      <dgm:spPr/>
    </dgm:pt>
    <dgm:pt modelId="{AB42E0AD-DA7C-4BFE-ABC6-CC8EF75A9103}" type="pres">
      <dgm:prSet presAssocID="{53C9B5C9-8422-4B39-9EE5-231C6E967157}" presName="node" presStyleLbl="node1" presStyleIdx="2" presStyleCnt="4">
        <dgm:presLayoutVars>
          <dgm:bulletEnabled val="1"/>
        </dgm:presLayoutVars>
      </dgm:prSet>
      <dgm:spPr/>
    </dgm:pt>
    <dgm:pt modelId="{45CE08E6-514B-4B32-8BE0-70B98F2101CC}" type="pres">
      <dgm:prSet presAssocID="{F0D9F4AC-94C4-43FF-A4BA-1474FAF960B5}" presName="sibTrans" presStyleCnt="0"/>
      <dgm:spPr/>
    </dgm:pt>
    <dgm:pt modelId="{A8F52B0A-694F-42FB-A4D1-D1065849597A}" type="pres">
      <dgm:prSet presAssocID="{A09318D9-19C3-412F-825F-5EEF29F1B621}" presName="node" presStyleLbl="node1" presStyleIdx="3" presStyleCnt="4">
        <dgm:presLayoutVars>
          <dgm:bulletEnabled val="1"/>
        </dgm:presLayoutVars>
      </dgm:prSet>
      <dgm:spPr/>
    </dgm:pt>
  </dgm:ptLst>
  <dgm:cxnLst>
    <dgm:cxn modelId="{6261DB09-88EA-40F9-9581-F397723EDC90}" type="presOf" srcId="{059E8CD0-5F95-4E56-8D74-0E0F87C60C90}" destId="{EE9D9C3D-1A5F-4667-A4AF-8AF8076DCD36}" srcOrd="0" destOrd="0" presId="urn:microsoft.com/office/officeart/2005/8/layout/default"/>
    <dgm:cxn modelId="{F2AD410A-98B8-404E-A728-34EABEB64DF9}" type="presOf" srcId="{E3E683FB-C79B-4CED-83EA-28DA6344B2D3}" destId="{D317916F-C6B1-4E26-9138-A60EBA8708F9}" srcOrd="0" destOrd="0" presId="urn:microsoft.com/office/officeart/2005/8/layout/default"/>
    <dgm:cxn modelId="{A4694A22-842B-4E85-8995-7E6972C5EC88}" srcId="{9B5624B1-24CD-4483-8B92-ADA3A5E58D15}" destId="{E3E683FB-C79B-4CED-83EA-28DA6344B2D3}" srcOrd="1" destOrd="0" parTransId="{768280EA-5842-4B53-B501-35F9C093A2D2}" sibTransId="{AA95B4A7-2A2F-432F-A498-679FB3348442}"/>
    <dgm:cxn modelId="{58443B48-E569-4BF0-B51E-BE64B38D6FEA}" type="presOf" srcId="{A09318D9-19C3-412F-825F-5EEF29F1B621}" destId="{A8F52B0A-694F-42FB-A4D1-D1065849597A}" srcOrd="0" destOrd="0" presId="urn:microsoft.com/office/officeart/2005/8/layout/default"/>
    <dgm:cxn modelId="{0ED4526F-362D-4017-8C25-679262EB79D8}" srcId="{9B5624B1-24CD-4483-8B92-ADA3A5E58D15}" destId="{53C9B5C9-8422-4B39-9EE5-231C6E967157}" srcOrd="2" destOrd="0" parTransId="{659E70CE-E9BD-4E9E-90AF-59A7D70D8C43}" sibTransId="{F0D9F4AC-94C4-43FF-A4BA-1474FAF960B5}"/>
    <dgm:cxn modelId="{2E8ED4AA-D820-47AC-8D79-848E52005C8B}" type="presOf" srcId="{9B5624B1-24CD-4483-8B92-ADA3A5E58D15}" destId="{903F9A28-BB70-46A0-B9E1-5053EA3AC517}" srcOrd="0" destOrd="0" presId="urn:microsoft.com/office/officeart/2005/8/layout/default"/>
    <dgm:cxn modelId="{177920D8-7CE2-4F9C-95DE-46A211AF37E9}" srcId="{9B5624B1-24CD-4483-8B92-ADA3A5E58D15}" destId="{A09318D9-19C3-412F-825F-5EEF29F1B621}" srcOrd="3" destOrd="0" parTransId="{116383BC-C11B-4703-A57A-4A418ABE65D7}" sibTransId="{3EE5468A-CB1A-4CCF-AA44-E56C29E37E75}"/>
    <dgm:cxn modelId="{F1EF61EC-D392-4809-9F3C-0333112E6726}" srcId="{9B5624B1-24CD-4483-8B92-ADA3A5E58D15}" destId="{059E8CD0-5F95-4E56-8D74-0E0F87C60C90}" srcOrd="0" destOrd="0" parTransId="{4680F279-6F39-481C-8A26-59CD644E0492}" sibTransId="{87F47BF2-722D-4EAD-979A-CF0199AC4538}"/>
    <dgm:cxn modelId="{3D1DFCF9-4402-4061-A150-6D408F7C62BD}" type="presOf" srcId="{53C9B5C9-8422-4B39-9EE5-231C6E967157}" destId="{AB42E0AD-DA7C-4BFE-ABC6-CC8EF75A9103}" srcOrd="0" destOrd="0" presId="urn:microsoft.com/office/officeart/2005/8/layout/default"/>
    <dgm:cxn modelId="{35F5A6BD-25F1-4EEB-80A2-B96D88057D78}" type="presParOf" srcId="{903F9A28-BB70-46A0-B9E1-5053EA3AC517}" destId="{EE9D9C3D-1A5F-4667-A4AF-8AF8076DCD36}" srcOrd="0" destOrd="0" presId="urn:microsoft.com/office/officeart/2005/8/layout/default"/>
    <dgm:cxn modelId="{BB07EC65-0677-4415-9043-7E834E5EAF5C}" type="presParOf" srcId="{903F9A28-BB70-46A0-B9E1-5053EA3AC517}" destId="{EEEFA2B6-944A-41CC-AB72-AF980A115829}" srcOrd="1" destOrd="0" presId="urn:microsoft.com/office/officeart/2005/8/layout/default"/>
    <dgm:cxn modelId="{F111CFC2-71D4-47AF-9A75-53852A8547B8}" type="presParOf" srcId="{903F9A28-BB70-46A0-B9E1-5053EA3AC517}" destId="{D317916F-C6B1-4E26-9138-A60EBA8708F9}" srcOrd="2" destOrd="0" presId="urn:microsoft.com/office/officeart/2005/8/layout/default"/>
    <dgm:cxn modelId="{F91DD1B3-7263-47DD-B885-E92F0F3CD41C}" type="presParOf" srcId="{903F9A28-BB70-46A0-B9E1-5053EA3AC517}" destId="{3F084F8C-A97B-4FB6-8038-2D1635D4D0A9}" srcOrd="3" destOrd="0" presId="urn:microsoft.com/office/officeart/2005/8/layout/default"/>
    <dgm:cxn modelId="{03DDE14E-CA6D-4781-9888-7FAE21248D67}" type="presParOf" srcId="{903F9A28-BB70-46A0-B9E1-5053EA3AC517}" destId="{AB42E0AD-DA7C-4BFE-ABC6-CC8EF75A9103}" srcOrd="4" destOrd="0" presId="urn:microsoft.com/office/officeart/2005/8/layout/default"/>
    <dgm:cxn modelId="{9E0F7C3C-28DB-4784-B86C-19D1147246E7}" type="presParOf" srcId="{903F9A28-BB70-46A0-B9E1-5053EA3AC517}" destId="{45CE08E6-514B-4B32-8BE0-70B98F2101CC}" srcOrd="5" destOrd="0" presId="urn:microsoft.com/office/officeart/2005/8/layout/default"/>
    <dgm:cxn modelId="{B047F738-79B8-40F5-B7CD-7EA82D12BE6F}" type="presParOf" srcId="{903F9A28-BB70-46A0-B9E1-5053EA3AC517}" destId="{A8F52B0A-694F-42FB-A4D1-D1065849597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E0DF52-7799-4C52-963F-2068EABC7EB7}" type="doc">
      <dgm:prSet loTypeId="urn:microsoft.com/office/officeart/2005/8/layout/vProcess5" loCatId="process" qsTypeId="urn:microsoft.com/office/officeart/2005/8/quickstyle/simple5" qsCatId="simple" csTypeId="urn:microsoft.com/office/officeart/2005/8/colors/accent0_3" csCatId="mainScheme" phldr="1"/>
      <dgm:spPr/>
      <dgm:t>
        <a:bodyPr/>
        <a:lstStyle/>
        <a:p>
          <a:endParaRPr lang="en-US"/>
        </a:p>
      </dgm:t>
    </dgm:pt>
    <dgm:pt modelId="{895FD2BF-405C-4199-B1F7-F5638F1E5AB4}">
      <dgm:prSet/>
      <dgm:spPr/>
      <dgm:t>
        <a:bodyPr/>
        <a:lstStyle/>
        <a:p>
          <a:r>
            <a:rPr lang="en-US" dirty="0"/>
            <a:t>The ideal district population is 1,833</a:t>
          </a:r>
        </a:p>
      </dgm:t>
    </dgm:pt>
    <dgm:pt modelId="{CB70DC7F-E648-467A-8453-C93CA9AC3D04}" type="parTrans" cxnId="{ABB57C66-8BA9-4C9D-8B37-17AA69C4316F}">
      <dgm:prSet/>
      <dgm:spPr/>
      <dgm:t>
        <a:bodyPr/>
        <a:lstStyle/>
        <a:p>
          <a:endParaRPr lang="en-US"/>
        </a:p>
      </dgm:t>
    </dgm:pt>
    <dgm:pt modelId="{44264613-E0B7-4237-ACE1-4257F4B39A4F}" type="sibTrans" cxnId="{ABB57C66-8BA9-4C9D-8B37-17AA69C4316F}">
      <dgm:prSet/>
      <dgm:spPr/>
      <dgm:t>
        <a:bodyPr/>
        <a:lstStyle/>
        <a:p>
          <a:endParaRPr lang="en-US"/>
        </a:p>
      </dgm:t>
    </dgm:pt>
    <dgm:pt modelId="{6D37B06A-6A0D-49E0-A4BA-09E4537A121D}">
      <dgm:prSet/>
      <dgm:spPr/>
      <dgm:t>
        <a:bodyPr/>
        <a:lstStyle/>
        <a:p>
          <a:r>
            <a:rPr lang="en-US" dirty="0"/>
            <a:t>The current district population is 1,790</a:t>
          </a:r>
        </a:p>
      </dgm:t>
    </dgm:pt>
    <dgm:pt modelId="{73E44F1F-43C8-4ACF-AEA8-D5F93919AECF}" type="parTrans" cxnId="{07B8C349-2CE2-415D-8AD0-72CE66DC3F9A}">
      <dgm:prSet/>
      <dgm:spPr/>
      <dgm:t>
        <a:bodyPr/>
        <a:lstStyle/>
        <a:p>
          <a:endParaRPr lang="en-US"/>
        </a:p>
      </dgm:t>
    </dgm:pt>
    <dgm:pt modelId="{A318B39A-19B8-4CEE-82CC-93C3104892D5}" type="sibTrans" cxnId="{07B8C349-2CE2-415D-8AD0-72CE66DC3F9A}">
      <dgm:prSet/>
      <dgm:spPr/>
      <dgm:t>
        <a:bodyPr/>
        <a:lstStyle/>
        <a:p>
          <a:endParaRPr lang="en-US"/>
        </a:p>
      </dgm:t>
    </dgm:pt>
    <dgm:pt modelId="{DC675D6E-F98E-47C0-BDD5-1FC614BA54F9}">
      <dgm:prSet/>
      <dgm:spPr/>
      <dgm:t>
        <a:bodyPr/>
        <a:lstStyle/>
        <a:p>
          <a:r>
            <a:rPr lang="en-US" dirty="0"/>
            <a:t>This tells us we are 43 persons under the ideal size</a:t>
          </a:r>
        </a:p>
      </dgm:t>
    </dgm:pt>
    <dgm:pt modelId="{A6EC180A-02F8-4BC5-8ED4-B07E9E588B70}" type="parTrans" cxnId="{26C97072-0FE0-47D4-851F-F88EEAADC943}">
      <dgm:prSet/>
      <dgm:spPr/>
      <dgm:t>
        <a:bodyPr/>
        <a:lstStyle/>
        <a:p>
          <a:endParaRPr lang="en-US"/>
        </a:p>
      </dgm:t>
    </dgm:pt>
    <dgm:pt modelId="{B56FDF20-B1D1-47F8-8D99-EAA998307590}" type="sibTrans" cxnId="{26C97072-0FE0-47D4-851F-F88EEAADC943}">
      <dgm:prSet/>
      <dgm:spPr/>
      <dgm:t>
        <a:bodyPr/>
        <a:lstStyle/>
        <a:p>
          <a:endParaRPr lang="en-US"/>
        </a:p>
      </dgm:t>
    </dgm:pt>
    <dgm:pt modelId="{C816B66F-1528-4FCB-974F-340CCD92D0CE}">
      <dgm:prSet/>
      <dgm:spPr/>
      <dgm:t>
        <a:bodyPr/>
        <a:lstStyle/>
        <a:p>
          <a:r>
            <a:rPr lang="en-US" dirty="0"/>
            <a:t>That establishes a deviation of -2.32% for District 2</a:t>
          </a:r>
        </a:p>
      </dgm:t>
    </dgm:pt>
    <dgm:pt modelId="{4A7C0E28-DB53-427C-A575-A68359C7623A}" type="parTrans" cxnId="{8210634E-1537-414D-B4E9-E416A348EA62}">
      <dgm:prSet/>
      <dgm:spPr/>
      <dgm:t>
        <a:bodyPr/>
        <a:lstStyle/>
        <a:p>
          <a:endParaRPr lang="en-US"/>
        </a:p>
      </dgm:t>
    </dgm:pt>
    <dgm:pt modelId="{2AF8C10C-AC47-4A03-B420-743DFE930F72}" type="sibTrans" cxnId="{8210634E-1537-414D-B4E9-E416A348EA62}">
      <dgm:prSet/>
      <dgm:spPr/>
      <dgm:t>
        <a:bodyPr/>
        <a:lstStyle/>
        <a:p>
          <a:endParaRPr lang="en-US"/>
        </a:p>
      </dgm:t>
    </dgm:pt>
    <dgm:pt modelId="{4355DC73-DBB0-4D90-A763-50090FF0A1EC}" type="pres">
      <dgm:prSet presAssocID="{37E0DF52-7799-4C52-963F-2068EABC7EB7}" presName="outerComposite" presStyleCnt="0">
        <dgm:presLayoutVars>
          <dgm:chMax val="5"/>
          <dgm:dir/>
          <dgm:resizeHandles val="exact"/>
        </dgm:presLayoutVars>
      </dgm:prSet>
      <dgm:spPr/>
    </dgm:pt>
    <dgm:pt modelId="{C8737C28-D09E-4A2D-80E5-56FDAE11A06E}" type="pres">
      <dgm:prSet presAssocID="{37E0DF52-7799-4C52-963F-2068EABC7EB7}" presName="dummyMaxCanvas" presStyleCnt="0">
        <dgm:presLayoutVars/>
      </dgm:prSet>
      <dgm:spPr/>
    </dgm:pt>
    <dgm:pt modelId="{9FBE6688-3F22-4B82-8B2D-881A6275C824}" type="pres">
      <dgm:prSet presAssocID="{37E0DF52-7799-4C52-963F-2068EABC7EB7}" presName="FourNodes_1" presStyleLbl="node1" presStyleIdx="0" presStyleCnt="4">
        <dgm:presLayoutVars>
          <dgm:bulletEnabled val="1"/>
        </dgm:presLayoutVars>
      </dgm:prSet>
      <dgm:spPr/>
    </dgm:pt>
    <dgm:pt modelId="{FC85C298-6237-4FE5-86B1-2D43A64264B8}" type="pres">
      <dgm:prSet presAssocID="{37E0DF52-7799-4C52-963F-2068EABC7EB7}" presName="FourNodes_2" presStyleLbl="node1" presStyleIdx="1" presStyleCnt="4">
        <dgm:presLayoutVars>
          <dgm:bulletEnabled val="1"/>
        </dgm:presLayoutVars>
      </dgm:prSet>
      <dgm:spPr/>
    </dgm:pt>
    <dgm:pt modelId="{4D9CBA18-5507-4F12-B7FF-B6EFEBBD2110}" type="pres">
      <dgm:prSet presAssocID="{37E0DF52-7799-4C52-963F-2068EABC7EB7}" presName="FourNodes_3" presStyleLbl="node1" presStyleIdx="2" presStyleCnt="4">
        <dgm:presLayoutVars>
          <dgm:bulletEnabled val="1"/>
        </dgm:presLayoutVars>
      </dgm:prSet>
      <dgm:spPr/>
    </dgm:pt>
    <dgm:pt modelId="{457EAB71-46F7-4B6F-A8E8-860D9B3BC22F}" type="pres">
      <dgm:prSet presAssocID="{37E0DF52-7799-4C52-963F-2068EABC7EB7}" presName="FourNodes_4" presStyleLbl="node1" presStyleIdx="3" presStyleCnt="4">
        <dgm:presLayoutVars>
          <dgm:bulletEnabled val="1"/>
        </dgm:presLayoutVars>
      </dgm:prSet>
      <dgm:spPr/>
    </dgm:pt>
    <dgm:pt modelId="{CEC8B564-3D5A-4DD0-BD14-821067C1F2A0}" type="pres">
      <dgm:prSet presAssocID="{37E0DF52-7799-4C52-963F-2068EABC7EB7}" presName="FourConn_1-2" presStyleLbl="fgAccFollowNode1" presStyleIdx="0" presStyleCnt="3">
        <dgm:presLayoutVars>
          <dgm:bulletEnabled val="1"/>
        </dgm:presLayoutVars>
      </dgm:prSet>
      <dgm:spPr/>
    </dgm:pt>
    <dgm:pt modelId="{1C13238D-ECFF-4CAB-BB04-97A65F837733}" type="pres">
      <dgm:prSet presAssocID="{37E0DF52-7799-4C52-963F-2068EABC7EB7}" presName="FourConn_2-3" presStyleLbl="fgAccFollowNode1" presStyleIdx="1" presStyleCnt="3">
        <dgm:presLayoutVars>
          <dgm:bulletEnabled val="1"/>
        </dgm:presLayoutVars>
      </dgm:prSet>
      <dgm:spPr/>
    </dgm:pt>
    <dgm:pt modelId="{F446FD79-06B1-485C-AA63-95CBE1987E0D}" type="pres">
      <dgm:prSet presAssocID="{37E0DF52-7799-4C52-963F-2068EABC7EB7}" presName="FourConn_3-4" presStyleLbl="fgAccFollowNode1" presStyleIdx="2" presStyleCnt="3">
        <dgm:presLayoutVars>
          <dgm:bulletEnabled val="1"/>
        </dgm:presLayoutVars>
      </dgm:prSet>
      <dgm:spPr/>
    </dgm:pt>
    <dgm:pt modelId="{2A1FA5B7-217A-403A-B2C2-44BD0EBC3C85}" type="pres">
      <dgm:prSet presAssocID="{37E0DF52-7799-4C52-963F-2068EABC7EB7}" presName="FourNodes_1_text" presStyleLbl="node1" presStyleIdx="3" presStyleCnt="4">
        <dgm:presLayoutVars>
          <dgm:bulletEnabled val="1"/>
        </dgm:presLayoutVars>
      </dgm:prSet>
      <dgm:spPr/>
    </dgm:pt>
    <dgm:pt modelId="{1990AAEC-9F66-4674-80AA-3C8138B631E8}" type="pres">
      <dgm:prSet presAssocID="{37E0DF52-7799-4C52-963F-2068EABC7EB7}" presName="FourNodes_2_text" presStyleLbl="node1" presStyleIdx="3" presStyleCnt="4">
        <dgm:presLayoutVars>
          <dgm:bulletEnabled val="1"/>
        </dgm:presLayoutVars>
      </dgm:prSet>
      <dgm:spPr/>
    </dgm:pt>
    <dgm:pt modelId="{32406BF2-670F-414F-86BC-194F8ED7F7BF}" type="pres">
      <dgm:prSet presAssocID="{37E0DF52-7799-4C52-963F-2068EABC7EB7}" presName="FourNodes_3_text" presStyleLbl="node1" presStyleIdx="3" presStyleCnt="4">
        <dgm:presLayoutVars>
          <dgm:bulletEnabled val="1"/>
        </dgm:presLayoutVars>
      </dgm:prSet>
      <dgm:spPr/>
    </dgm:pt>
    <dgm:pt modelId="{0045E3B0-36FF-4EA5-AB9D-89EF2E6B59FC}" type="pres">
      <dgm:prSet presAssocID="{37E0DF52-7799-4C52-963F-2068EABC7EB7}" presName="FourNodes_4_text" presStyleLbl="node1" presStyleIdx="3" presStyleCnt="4">
        <dgm:presLayoutVars>
          <dgm:bulletEnabled val="1"/>
        </dgm:presLayoutVars>
      </dgm:prSet>
      <dgm:spPr/>
    </dgm:pt>
  </dgm:ptLst>
  <dgm:cxnLst>
    <dgm:cxn modelId="{84935720-D871-4514-BAF1-80690CEE5364}" type="presOf" srcId="{44264613-E0B7-4237-ACE1-4257F4B39A4F}" destId="{CEC8B564-3D5A-4DD0-BD14-821067C1F2A0}" srcOrd="0" destOrd="0" presId="urn:microsoft.com/office/officeart/2005/8/layout/vProcess5"/>
    <dgm:cxn modelId="{D006322E-E847-480A-B377-E587ABB82E01}" type="presOf" srcId="{37E0DF52-7799-4C52-963F-2068EABC7EB7}" destId="{4355DC73-DBB0-4D90-A763-50090FF0A1EC}" srcOrd="0" destOrd="0" presId="urn:microsoft.com/office/officeart/2005/8/layout/vProcess5"/>
    <dgm:cxn modelId="{E5B74535-53A5-4742-8DED-AB1EDF719032}" type="presOf" srcId="{A318B39A-19B8-4CEE-82CC-93C3104892D5}" destId="{1C13238D-ECFF-4CAB-BB04-97A65F837733}" srcOrd="0" destOrd="0" presId="urn:microsoft.com/office/officeart/2005/8/layout/vProcess5"/>
    <dgm:cxn modelId="{3D14E83D-0B65-4632-A87B-07290619D1F7}" type="presOf" srcId="{B56FDF20-B1D1-47F8-8D99-EAA998307590}" destId="{F446FD79-06B1-485C-AA63-95CBE1987E0D}" srcOrd="0" destOrd="0" presId="urn:microsoft.com/office/officeart/2005/8/layout/vProcess5"/>
    <dgm:cxn modelId="{ABB57C66-8BA9-4C9D-8B37-17AA69C4316F}" srcId="{37E0DF52-7799-4C52-963F-2068EABC7EB7}" destId="{895FD2BF-405C-4199-B1F7-F5638F1E5AB4}" srcOrd="0" destOrd="0" parTransId="{CB70DC7F-E648-467A-8453-C93CA9AC3D04}" sibTransId="{44264613-E0B7-4237-ACE1-4257F4B39A4F}"/>
    <dgm:cxn modelId="{07B8C349-2CE2-415D-8AD0-72CE66DC3F9A}" srcId="{37E0DF52-7799-4C52-963F-2068EABC7EB7}" destId="{6D37B06A-6A0D-49E0-A4BA-09E4537A121D}" srcOrd="1" destOrd="0" parTransId="{73E44F1F-43C8-4ACF-AEA8-D5F93919AECF}" sibTransId="{A318B39A-19B8-4CEE-82CC-93C3104892D5}"/>
    <dgm:cxn modelId="{8210634E-1537-414D-B4E9-E416A348EA62}" srcId="{37E0DF52-7799-4C52-963F-2068EABC7EB7}" destId="{C816B66F-1528-4FCB-974F-340CCD92D0CE}" srcOrd="3" destOrd="0" parTransId="{4A7C0E28-DB53-427C-A575-A68359C7623A}" sibTransId="{2AF8C10C-AC47-4A03-B420-743DFE930F72}"/>
    <dgm:cxn modelId="{26C97072-0FE0-47D4-851F-F88EEAADC943}" srcId="{37E0DF52-7799-4C52-963F-2068EABC7EB7}" destId="{DC675D6E-F98E-47C0-BDD5-1FC614BA54F9}" srcOrd="2" destOrd="0" parTransId="{A6EC180A-02F8-4BC5-8ED4-B07E9E588B70}" sibTransId="{B56FDF20-B1D1-47F8-8D99-EAA998307590}"/>
    <dgm:cxn modelId="{022E0979-C0EC-4AB1-84D9-196FAA68FC71}" type="presOf" srcId="{DC675D6E-F98E-47C0-BDD5-1FC614BA54F9}" destId="{4D9CBA18-5507-4F12-B7FF-B6EFEBBD2110}" srcOrd="0" destOrd="0" presId="urn:microsoft.com/office/officeart/2005/8/layout/vProcess5"/>
    <dgm:cxn modelId="{B1206E86-5FCA-46BA-98EC-6C43B4319878}" type="presOf" srcId="{895FD2BF-405C-4199-B1F7-F5638F1E5AB4}" destId="{2A1FA5B7-217A-403A-B2C2-44BD0EBC3C85}" srcOrd="1" destOrd="0" presId="urn:microsoft.com/office/officeart/2005/8/layout/vProcess5"/>
    <dgm:cxn modelId="{BD616087-F638-4BA0-BF2F-4740C0C6A4C9}" type="presOf" srcId="{895FD2BF-405C-4199-B1F7-F5638F1E5AB4}" destId="{9FBE6688-3F22-4B82-8B2D-881A6275C824}" srcOrd="0" destOrd="0" presId="urn:microsoft.com/office/officeart/2005/8/layout/vProcess5"/>
    <dgm:cxn modelId="{3FA8AA9E-BF56-4868-BA46-390291C57F4D}" type="presOf" srcId="{6D37B06A-6A0D-49E0-A4BA-09E4537A121D}" destId="{1990AAEC-9F66-4674-80AA-3C8138B631E8}" srcOrd="1" destOrd="0" presId="urn:microsoft.com/office/officeart/2005/8/layout/vProcess5"/>
    <dgm:cxn modelId="{B225DBA4-6394-4497-A893-21140997CCDB}" type="presOf" srcId="{DC675D6E-F98E-47C0-BDD5-1FC614BA54F9}" destId="{32406BF2-670F-414F-86BC-194F8ED7F7BF}" srcOrd="1" destOrd="0" presId="urn:microsoft.com/office/officeart/2005/8/layout/vProcess5"/>
    <dgm:cxn modelId="{784BE1CF-7CC6-49E8-B79E-B616D6FDB772}" type="presOf" srcId="{C816B66F-1528-4FCB-974F-340CCD92D0CE}" destId="{0045E3B0-36FF-4EA5-AB9D-89EF2E6B59FC}" srcOrd="1" destOrd="0" presId="urn:microsoft.com/office/officeart/2005/8/layout/vProcess5"/>
    <dgm:cxn modelId="{EC8CB5E8-6C4D-428F-AE8F-2811DACD0499}" type="presOf" srcId="{C816B66F-1528-4FCB-974F-340CCD92D0CE}" destId="{457EAB71-46F7-4B6F-A8E8-860D9B3BC22F}" srcOrd="0" destOrd="0" presId="urn:microsoft.com/office/officeart/2005/8/layout/vProcess5"/>
    <dgm:cxn modelId="{4E3FFEF3-3C60-4646-BB1C-37D0AEF05B49}" type="presOf" srcId="{6D37B06A-6A0D-49E0-A4BA-09E4537A121D}" destId="{FC85C298-6237-4FE5-86B1-2D43A64264B8}" srcOrd="0" destOrd="0" presId="urn:microsoft.com/office/officeart/2005/8/layout/vProcess5"/>
    <dgm:cxn modelId="{0C0CEC94-D95F-4BCA-8561-4C599568B00E}" type="presParOf" srcId="{4355DC73-DBB0-4D90-A763-50090FF0A1EC}" destId="{C8737C28-D09E-4A2D-80E5-56FDAE11A06E}" srcOrd="0" destOrd="0" presId="urn:microsoft.com/office/officeart/2005/8/layout/vProcess5"/>
    <dgm:cxn modelId="{4F94030C-FD29-428E-B20F-646C68A9772B}" type="presParOf" srcId="{4355DC73-DBB0-4D90-A763-50090FF0A1EC}" destId="{9FBE6688-3F22-4B82-8B2D-881A6275C824}" srcOrd="1" destOrd="0" presId="urn:microsoft.com/office/officeart/2005/8/layout/vProcess5"/>
    <dgm:cxn modelId="{E8891867-89B6-4339-8FCC-F112FC31C61D}" type="presParOf" srcId="{4355DC73-DBB0-4D90-A763-50090FF0A1EC}" destId="{FC85C298-6237-4FE5-86B1-2D43A64264B8}" srcOrd="2" destOrd="0" presId="urn:microsoft.com/office/officeart/2005/8/layout/vProcess5"/>
    <dgm:cxn modelId="{8AF48C2A-1F8F-4F92-8361-0CD2938C4951}" type="presParOf" srcId="{4355DC73-DBB0-4D90-A763-50090FF0A1EC}" destId="{4D9CBA18-5507-4F12-B7FF-B6EFEBBD2110}" srcOrd="3" destOrd="0" presId="urn:microsoft.com/office/officeart/2005/8/layout/vProcess5"/>
    <dgm:cxn modelId="{D1DDF39A-52B0-4493-8474-7EF486BF77F5}" type="presParOf" srcId="{4355DC73-DBB0-4D90-A763-50090FF0A1EC}" destId="{457EAB71-46F7-4B6F-A8E8-860D9B3BC22F}" srcOrd="4" destOrd="0" presId="urn:microsoft.com/office/officeart/2005/8/layout/vProcess5"/>
    <dgm:cxn modelId="{9F362411-E01C-41E7-8D39-8FD8370F17E4}" type="presParOf" srcId="{4355DC73-DBB0-4D90-A763-50090FF0A1EC}" destId="{CEC8B564-3D5A-4DD0-BD14-821067C1F2A0}" srcOrd="5" destOrd="0" presId="urn:microsoft.com/office/officeart/2005/8/layout/vProcess5"/>
    <dgm:cxn modelId="{C409363A-FE0A-4D25-A6F6-8E841A8AEA45}" type="presParOf" srcId="{4355DC73-DBB0-4D90-A763-50090FF0A1EC}" destId="{1C13238D-ECFF-4CAB-BB04-97A65F837733}" srcOrd="6" destOrd="0" presId="urn:microsoft.com/office/officeart/2005/8/layout/vProcess5"/>
    <dgm:cxn modelId="{763539F8-9377-4D53-A415-29EC7C2B08B6}" type="presParOf" srcId="{4355DC73-DBB0-4D90-A763-50090FF0A1EC}" destId="{F446FD79-06B1-485C-AA63-95CBE1987E0D}" srcOrd="7" destOrd="0" presId="urn:microsoft.com/office/officeart/2005/8/layout/vProcess5"/>
    <dgm:cxn modelId="{7FDFC261-AB9B-4A2C-9FEB-4ECEB970D4EB}" type="presParOf" srcId="{4355DC73-DBB0-4D90-A763-50090FF0A1EC}" destId="{2A1FA5B7-217A-403A-B2C2-44BD0EBC3C85}" srcOrd="8" destOrd="0" presId="urn:microsoft.com/office/officeart/2005/8/layout/vProcess5"/>
    <dgm:cxn modelId="{7C3647C3-C2EC-4384-8FAC-5E1A5E50C9BA}" type="presParOf" srcId="{4355DC73-DBB0-4D90-A763-50090FF0A1EC}" destId="{1990AAEC-9F66-4674-80AA-3C8138B631E8}" srcOrd="9" destOrd="0" presId="urn:microsoft.com/office/officeart/2005/8/layout/vProcess5"/>
    <dgm:cxn modelId="{0A7CA8FC-3BDF-4A39-A3CD-4D3191830262}" type="presParOf" srcId="{4355DC73-DBB0-4D90-A763-50090FF0A1EC}" destId="{32406BF2-670F-414F-86BC-194F8ED7F7BF}" srcOrd="10" destOrd="0" presId="urn:microsoft.com/office/officeart/2005/8/layout/vProcess5"/>
    <dgm:cxn modelId="{B90F665C-D44C-472A-9E3A-2A02F77F0C6F}" type="presParOf" srcId="{4355DC73-DBB0-4D90-A763-50090FF0A1EC}" destId="{0045E3B0-36FF-4EA5-AB9D-89EF2E6B59FC}"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70A98A-EBB4-423E-930F-8D454D08D8B4}" type="doc">
      <dgm:prSet loTypeId="urn:microsoft.com/office/officeart/2005/8/layout/matrix3" loCatId="matrix" qsTypeId="urn:microsoft.com/office/officeart/2005/8/quickstyle/simple5" qsCatId="simple" csTypeId="urn:microsoft.com/office/officeart/2005/8/colors/colorful2" csCatId="colorful" phldr="1"/>
      <dgm:spPr/>
      <dgm:t>
        <a:bodyPr/>
        <a:lstStyle/>
        <a:p>
          <a:endParaRPr lang="en-US"/>
        </a:p>
      </dgm:t>
    </dgm:pt>
    <dgm:pt modelId="{2CB1A579-83F5-453A-9FA7-8DDEC8C22E34}">
      <dgm:prSet/>
      <dgm:spPr/>
      <dgm:t>
        <a:bodyPr/>
        <a:lstStyle/>
        <a:p>
          <a:r>
            <a:rPr lang="en-US" dirty="0"/>
            <a:t>The ideal district population is 1,833</a:t>
          </a:r>
        </a:p>
      </dgm:t>
    </dgm:pt>
    <dgm:pt modelId="{4E060EE9-58F9-40ED-B9F5-05AAC9A8C1E1}" type="parTrans" cxnId="{05BF9D95-B5C2-424C-9641-C1657190C5A8}">
      <dgm:prSet/>
      <dgm:spPr/>
      <dgm:t>
        <a:bodyPr/>
        <a:lstStyle/>
        <a:p>
          <a:endParaRPr lang="en-US"/>
        </a:p>
      </dgm:t>
    </dgm:pt>
    <dgm:pt modelId="{140848DE-E6A1-4CB0-BE08-984807291012}" type="sibTrans" cxnId="{05BF9D95-B5C2-424C-9641-C1657190C5A8}">
      <dgm:prSet/>
      <dgm:spPr/>
      <dgm:t>
        <a:bodyPr/>
        <a:lstStyle/>
        <a:p>
          <a:endParaRPr lang="en-US"/>
        </a:p>
      </dgm:t>
    </dgm:pt>
    <dgm:pt modelId="{5563C14E-6C1D-4B3C-AD22-38D77F8888F7}">
      <dgm:prSet/>
      <dgm:spPr/>
      <dgm:t>
        <a:bodyPr/>
        <a:lstStyle/>
        <a:p>
          <a:r>
            <a:rPr lang="en-US" dirty="0"/>
            <a:t>The current district population is 1,957</a:t>
          </a:r>
        </a:p>
      </dgm:t>
    </dgm:pt>
    <dgm:pt modelId="{1C3D62AD-2579-4FD3-9AD8-43A8AA210B4A}" type="parTrans" cxnId="{691C3186-527C-4371-9DE3-A092E5177E68}">
      <dgm:prSet/>
      <dgm:spPr/>
      <dgm:t>
        <a:bodyPr/>
        <a:lstStyle/>
        <a:p>
          <a:endParaRPr lang="en-US"/>
        </a:p>
      </dgm:t>
    </dgm:pt>
    <dgm:pt modelId="{A245D231-EA5F-4916-9DE0-752E779560FF}" type="sibTrans" cxnId="{691C3186-527C-4371-9DE3-A092E5177E68}">
      <dgm:prSet/>
      <dgm:spPr/>
      <dgm:t>
        <a:bodyPr/>
        <a:lstStyle/>
        <a:p>
          <a:endParaRPr lang="en-US"/>
        </a:p>
      </dgm:t>
    </dgm:pt>
    <dgm:pt modelId="{73C19E8C-8B82-4C7D-AEA8-49A8C781B5A3}">
      <dgm:prSet/>
      <dgm:spPr/>
      <dgm:t>
        <a:bodyPr/>
        <a:lstStyle/>
        <a:p>
          <a:r>
            <a:rPr lang="en-US" dirty="0"/>
            <a:t>This tells us we are 124 persons above the ideal size</a:t>
          </a:r>
        </a:p>
      </dgm:t>
    </dgm:pt>
    <dgm:pt modelId="{7A445A9B-6A4F-4C5F-A637-C2BFCF54BC4D}" type="parTrans" cxnId="{26B4EEB3-2821-4D64-A3BC-7F435168A40C}">
      <dgm:prSet/>
      <dgm:spPr/>
      <dgm:t>
        <a:bodyPr/>
        <a:lstStyle/>
        <a:p>
          <a:endParaRPr lang="en-US"/>
        </a:p>
      </dgm:t>
    </dgm:pt>
    <dgm:pt modelId="{3E41EDDC-B841-4571-831F-5B6FF26BDE07}" type="sibTrans" cxnId="{26B4EEB3-2821-4D64-A3BC-7F435168A40C}">
      <dgm:prSet/>
      <dgm:spPr/>
      <dgm:t>
        <a:bodyPr/>
        <a:lstStyle/>
        <a:p>
          <a:endParaRPr lang="en-US"/>
        </a:p>
      </dgm:t>
    </dgm:pt>
    <dgm:pt modelId="{33C13314-677C-4DC8-98DD-275297DCA987}">
      <dgm:prSet/>
      <dgm:spPr/>
      <dgm:t>
        <a:bodyPr/>
        <a:lstStyle/>
        <a:p>
          <a:r>
            <a:rPr lang="en-US" dirty="0"/>
            <a:t>That establishes a deviation of +6.79% for District 3</a:t>
          </a:r>
        </a:p>
      </dgm:t>
    </dgm:pt>
    <dgm:pt modelId="{96BE6F2B-5D9E-4EE1-998C-60285D3A7E55}" type="parTrans" cxnId="{C07F4061-3B93-41A9-BC7F-231897AAB0CB}">
      <dgm:prSet/>
      <dgm:spPr/>
      <dgm:t>
        <a:bodyPr/>
        <a:lstStyle/>
        <a:p>
          <a:endParaRPr lang="en-US"/>
        </a:p>
      </dgm:t>
    </dgm:pt>
    <dgm:pt modelId="{D41D6D80-0D2B-48A3-A899-DA70D09C2EA3}" type="sibTrans" cxnId="{C07F4061-3B93-41A9-BC7F-231897AAB0CB}">
      <dgm:prSet/>
      <dgm:spPr/>
      <dgm:t>
        <a:bodyPr/>
        <a:lstStyle/>
        <a:p>
          <a:endParaRPr lang="en-US"/>
        </a:p>
      </dgm:t>
    </dgm:pt>
    <dgm:pt modelId="{075202F9-D673-4D60-BE8C-D79C2FA6D27D}" type="pres">
      <dgm:prSet presAssocID="{3770A98A-EBB4-423E-930F-8D454D08D8B4}" presName="matrix" presStyleCnt="0">
        <dgm:presLayoutVars>
          <dgm:chMax val="1"/>
          <dgm:dir/>
          <dgm:resizeHandles val="exact"/>
        </dgm:presLayoutVars>
      </dgm:prSet>
      <dgm:spPr/>
    </dgm:pt>
    <dgm:pt modelId="{F4723C2E-7C47-4AA9-9B6A-56C51B4C2ACF}" type="pres">
      <dgm:prSet presAssocID="{3770A98A-EBB4-423E-930F-8D454D08D8B4}" presName="diamond" presStyleLbl="bgShp" presStyleIdx="0" presStyleCnt="1"/>
      <dgm:spPr/>
    </dgm:pt>
    <dgm:pt modelId="{575698EE-D497-4C3D-9273-8260192C6D9C}" type="pres">
      <dgm:prSet presAssocID="{3770A98A-EBB4-423E-930F-8D454D08D8B4}" presName="quad1" presStyleLbl="node1" presStyleIdx="0" presStyleCnt="4">
        <dgm:presLayoutVars>
          <dgm:chMax val="0"/>
          <dgm:chPref val="0"/>
          <dgm:bulletEnabled val="1"/>
        </dgm:presLayoutVars>
      </dgm:prSet>
      <dgm:spPr/>
    </dgm:pt>
    <dgm:pt modelId="{C41DE1B4-7131-4840-B084-A90BF114686E}" type="pres">
      <dgm:prSet presAssocID="{3770A98A-EBB4-423E-930F-8D454D08D8B4}" presName="quad2" presStyleLbl="node1" presStyleIdx="1" presStyleCnt="4">
        <dgm:presLayoutVars>
          <dgm:chMax val="0"/>
          <dgm:chPref val="0"/>
          <dgm:bulletEnabled val="1"/>
        </dgm:presLayoutVars>
      </dgm:prSet>
      <dgm:spPr/>
    </dgm:pt>
    <dgm:pt modelId="{159F4F14-62C5-49A4-AF20-46D2028DE233}" type="pres">
      <dgm:prSet presAssocID="{3770A98A-EBB4-423E-930F-8D454D08D8B4}" presName="quad3" presStyleLbl="node1" presStyleIdx="2" presStyleCnt="4">
        <dgm:presLayoutVars>
          <dgm:chMax val="0"/>
          <dgm:chPref val="0"/>
          <dgm:bulletEnabled val="1"/>
        </dgm:presLayoutVars>
      </dgm:prSet>
      <dgm:spPr/>
    </dgm:pt>
    <dgm:pt modelId="{420FB27A-EC84-4E6F-8E77-E7632E55270D}" type="pres">
      <dgm:prSet presAssocID="{3770A98A-EBB4-423E-930F-8D454D08D8B4}" presName="quad4" presStyleLbl="node1" presStyleIdx="3" presStyleCnt="4">
        <dgm:presLayoutVars>
          <dgm:chMax val="0"/>
          <dgm:chPref val="0"/>
          <dgm:bulletEnabled val="1"/>
        </dgm:presLayoutVars>
      </dgm:prSet>
      <dgm:spPr/>
    </dgm:pt>
  </dgm:ptLst>
  <dgm:cxnLst>
    <dgm:cxn modelId="{7CD7C331-3CFF-45A7-AED9-59E2A463564A}" type="presOf" srcId="{33C13314-677C-4DC8-98DD-275297DCA987}" destId="{420FB27A-EC84-4E6F-8E77-E7632E55270D}" srcOrd="0" destOrd="0" presId="urn:microsoft.com/office/officeart/2005/8/layout/matrix3"/>
    <dgm:cxn modelId="{51E60B3F-4C0A-414A-A4EE-A37B7A9FBA9C}" type="presOf" srcId="{2CB1A579-83F5-453A-9FA7-8DDEC8C22E34}" destId="{575698EE-D497-4C3D-9273-8260192C6D9C}" srcOrd="0" destOrd="0" presId="urn:microsoft.com/office/officeart/2005/8/layout/matrix3"/>
    <dgm:cxn modelId="{C07F4061-3B93-41A9-BC7F-231897AAB0CB}" srcId="{3770A98A-EBB4-423E-930F-8D454D08D8B4}" destId="{33C13314-677C-4DC8-98DD-275297DCA987}" srcOrd="3" destOrd="0" parTransId="{96BE6F2B-5D9E-4EE1-998C-60285D3A7E55}" sibTransId="{D41D6D80-0D2B-48A3-A899-DA70D09C2EA3}"/>
    <dgm:cxn modelId="{691C3186-527C-4371-9DE3-A092E5177E68}" srcId="{3770A98A-EBB4-423E-930F-8D454D08D8B4}" destId="{5563C14E-6C1D-4B3C-AD22-38D77F8888F7}" srcOrd="1" destOrd="0" parTransId="{1C3D62AD-2579-4FD3-9AD8-43A8AA210B4A}" sibTransId="{A245D231-EA5F-4916-9DE0-752E779560FF}"/>
    <dgm:cxn modelId="{05BF9D95-B5C2-424C-9641-C1657190C5A8}" srcId="{3770A98A-EBB4-423E-930F-8D454D08D8B4}" destId="{2CB1A579-83F5-453A-9FA7-8DDEC8C22E34}" srcOrd="0" destOrd="0" parTransId="{4E060EE9-58F9-40ED-B9F5-05AAC9A8C1E1}" sibTransId="{140848DE-E6A1-4CB0-BE08-984807291012}"/>
    <dgm:cxn modelId="{26B4EEB3-2821-4D64-A3BC-7F435168A40C}" srcId="{3770A98A-EBB4-423E-930F-8D454D08D8B4}" destId="{73C19E8C-8B82-4C7D-AEA8-49A8C781B5A3}" srcOrd="2" destOrd="0" parTransId="{7A445A9B-6A4F-4C5F-A637-C2BFCF54BC4D}" sibTransId="{3E41EDDC-B841-4571-831F-5B6FF26BDE07}"/>
    <dgm:cxn modelId="{68BF56BC-232E-46D2-AA72-2A9327C32F77}" type="presOf" srcId="{5563C14E-6C1D-4B3C-AD22-38D77F8888F7}" destId="{C41DE1B4-7131-4840-B084-A90BF114686E}" srcOrd="0" destOrd="0" presId="urn:microsoft.com/office/officeart/2005/8/layout/matrix3"/>
    <dgm:cxn modelId="{BAF4F6D6-184A-4840-A82E-7398B7588B08}" type="presOf" srcId="{3770A98A-EBB4-423E-930F-8D454D08D8B4}" destId="{075202F9-D673-4D60-BE8C-D79C2FA6D27D}" srcOrd="0" destOrd="0" presId="urn:microsoft.com/office/officeart/2005/8/layout/matrix3"/>
    <dgm:cxn modelId="{8BCE25F0-895F-4924-BD50-D4812FFD02C1}" type="presOf" srcId="{73C19E8C-8B82-4C7D-AEA8-49A8C781B5A3}" destId="{159F4F14-62C5-49A4-AF20-46D2028DE233}" srcOrd="0" destOrd="0" presId="urn:microsoft.com/office/officeart/2005/8/layout/matrix3"/>
    <dgm:cxn modelId="{92CB5898-FD19-41EB-9939-5547F7B46344}" type="presParOf" srcId="{075202F9-D673-4D60-BE8C-D79C2FA6D27D}" destId="{F4723C2E-7C47-4AA9-9B6A-56C51B4C2ACF}" srcOrd="0" destOrd="0" presId="urn:microsoft.com/office/officeart/2005/8/layout/matrix3"/>
    <dgm:cxn modelId="{FAAA3A6B-76F3-4551-9464-D29B4F9F4716}" type="presParOf" srcId="{075202F9-D673-4D60-BE8C-D79C2FA6D27D}" destId="{575698EE-D497-4C3D-9273-8260192C6D9C}" srcOrd="1" destOrd="0" presId="urn:microsoft.com/office/officeart/2005/8/layout/matrix3"/>
    <dgm:cxn modelId="{DBCC9BF9-096A-46E7-AB25-008D667C927C}" type="presParOf" srcId="{075202F9-D673-4D60-BE8C-D79C2FA6D27D}" destId="{C41DE1B4-7131-4840-B084-A90BF114686E}" srcOrd="2" destOrd="0" presId="urn:microsoft.com/office/officeart/2005/8/layout/matrix3"/>
    <dgm:cxn modelId="{AC3BD022-F16A-41E4-9B87-54D911593208}" type="presParOf" srcId="{075202F9-D673-4D60-BE8C-D79C2FA6D27D}" destId="{159F4F14-62C5-49A4-AF20-46D2028DE233}" srcOrd="3" destOrd="0" presId="urn:microsoft.com/office/officeart/2005/8/layout/matrix3"/>
    <dgm:cxn modelId="{37C47DFA-897C-4111-B2D7-D80BAE500BE3}" type="presParOf" srcId="{075202F9-D673-4D60-BE8C-D79C2FA6D27D}" destId="{420FB27A-EC84-4E6F-8E77-E7632E55270D}"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94FB3D-6209-42F0-97A3-8DCC525E9015}" type="doc">
      <dgm:prSet loTypeId="urn:microsoft.com/office/officeart/2005/8/layout/process5" loCatId="process" qsTypeId="urn:microsoft.com/office/officeart/2005/8/quickstyle/simple4" qsCatId="simple" csTypeId="urn:microsoft.com/office/officeart/2005/8/colors/accent0_3" csCatId="mainScheme" phldr="1"/>
      <dgm:spPr/>
      <dgm:t>
        <a:bodyPr/>
        <a:lstStyle/>
        <a:p>
          <a:endParaRPr lang="en-US"/>
        </a:p>
      </dgm:t>
    </dgm:pt>
    <dgm:pt modelId="{8DD6154A-27E4-4CF8-8FB8-77D067FEE256}">
      <dgm:prSet/>
      <dgm:spPr/>
      <dgm:t>
        <a:bodyPr/>
        <a:lstStyle/>
        <a:p>
          <a:r>
            <a:rPr lang="en-US" dirty="0"/>
            <a:t>The ideal district population is 1,833</a:t>
          </a:r>
        </a:p>
      </dgm:t>
    </dgm:pt>
    <dgm:pt modelId="{9A67C254-2A10-43EE-AB8C-80D06A9483EF}" type="parTrans" cxnId="{9972D011-0443-49A5-A003-86144238966E}">
      <dgm:prSet/>
      <dgm:spPr/>
      <dgm:t>
        <a:bodyPr/>
        <a:lstStyle/>
        <a:p>
          <a:endParaRPr lang="en-US"/>
        </a:p>
      </dgm:t>
    </dgm:pt>
    <dgm:pt modelId="{F4547605-1632-4387-9596-707790D8A12E}" type="sibTrans" cxnId="{9972D011-0443-49A5-A003-86144238966E}">
      <dgm:prSet/>
      <dgm:spPr/>
      <dgm:t>
        <a:bodyPr/>
        <a:lstStyle/>
        <a:p>
          <a:endParaRPr lang="en-US"/>
        </a:p>
      </dgm:t>
    </dgm:pt>
    <dgm:pt modelId="{5651C816-0C45-4DC2-899D-55533A9429F7}">
      <dgm:prSet/>
      <dgm:spPr/>
      <dgm:t>
        <a:bodyPr/>
        <a:lstStyle/>
        <a:p>
          <a:r>
            <a:rPr lang="en-US" dirty="0"/>
            <a:t>The current district population is 1,914</a:t>
          </a:r>
        </a:p>
      </dgm:t>
    </dgm:pt>
    <dgm:pt modelId="{ACFD7480-6D77-4778-A29B-60EF021CE7F6}" type="parTrans" cxnId="{C8C2FA98-1DC0-48EB-951E-760C63A604DD}">
      <dgm:prSet/>
      <dgm:spPr/>
      <dgm:t>
        <a:bodyPr/>
        <a:lstStyle/>
        <a:p>
          <a:endParaRPr lang="en-US"/>
        </a:p>
      </dgm:t>
    </dgm:pt>
    <dgm:pt modelId="{E8B42E10-335C-465F-AED4-6E130B61339B}" type="sibTrans" cxnId="{C8C2FA98-1DC0-48EB-951E-760C63A604DD}">
      <dgm:prSet/>
      <dgm:spPr/>
      <dgm:t>
        <a:bodyPr/>
        <a:lstStyle/>
        <a:p>
          <a:endParaRPr lang="en-US"/>
        </a:p>
      </dgm:t>
    </dgm:pt>
    <dgm:pt modelId="{AB33415E-0D0F-4428-81BB-75EE5F9E0BF9}">
      <dgm:prSet/>
      <dgm:spPr/>
      <dgm:t>
        <a:bodyPr/>
        <a:lstStyle/>
        <a:p>
          <a:r>
            <a:rPr lang="en-US" dirty="0"/>
            <a:t>This tells us we are 81 persons above the ideal size</a:t>
          </a:r>
        </a:p>
      </dgm:t>
    </dgm:pt>
    <dgm:pt modelId="{D9D3C5CB-85B7-47ED-805F-6E2793F658F9}" type="parTrans" cxnId="{1833657D-8D57-42BF-9B05-78A11950CEAC}">
      <dgm:prSet/>
      <dgm:spPr/>
      <dgm:t>
        <a:bodyPr/>
        <a:lstStyle/>
        <a:p>
          <a:endParaRPr lang="en-US"/>
        </a:p>
      </dgm:t>
    </dgm:pt>
    <dgm:pt modelId="{6AE106C4-9A3F-4ECD-974A-D248CEDD79E7}" type="sibTrans" cxnId="{1833657D-8D57-42BF-9B05-78A11950CEAC}">
      <dgm:prSet/>
      <dgm:spPr/>
      <dgm:t>
        <a:bodyPr/>
        <a:lstStyle/>
        <a:p>
          <a:endParaRPr lang="en-US"/>
        </a:p>
      </dgm:t>
    </dgm:pt>
    <dgm:pt modelId="{590B516B-8249-4DC3-BCBA-ED380475BFE1}">
      <dgm:prSet/>
      <dgm:spPr/>
      <dgm:t>
        <a:bodyPr/>
        <a:lstStyle/>
        <a:p>
          <a:r>
            <a:rPr lang="en-US" dirty="0"/>
            <a:t>That establishes a deviation of </a:t>
          </a:r>
          <a:br>
            <a:rPr lang="en-US" dirty="0"/>
          </a:br>
          <a:r>
            <a:rPr lang="en-US" dirty="0"/>
            <a:t>+4.45% for District 4</a:t>
          </a:r>
        </a:p>
      </dgm:t>
    </dgm:pt>
    <dgm:pt modelId="{5C3BEC6E-AA55-4E39-A699-1C6BE796A80B}" type="parTrans" cxnId="{158E7D79-5E85-4A12-AF05-518A077948A8}">
      <dgm:prSet/>
      <dgm:spPr/>
      <dgm:t>
        <a:bodyPr/>
        <a:lstStyle/>
        <a:p>
          <a:endParaRPr lang="en-US"/>
        </a:p>
      </dgm:t>
    </dgm:pt>
    <dgm:pt modelId="{26B91D47-399D-45B4-BA7C-14EFB29DAF43}" type="sibTrans" cxnId="{158E7D79-5E85-4A12-AF05-518A077948A8}">
      <dgm:prSet/>
      <dgm:spPr/>
      <dgm:t>
        <a:bodyPr/>
        <a:lstStyle/>
        <a:p>
          <a:endParaRPr lang="en-US"/>
        </a:p>
      </dgm:t>
    </dgm:pt>
    <dgm:pt modelId="{8ECF50A5-1A33-4FCC-A824-FF45CBEF9880}" type="pres">
      <dgm:prSet presAssocID="{9994FB3D-6209-42F0-97A3-8DCC525E9015}" presName="diagram" presStyleCnt="0">
        <dgm:presLayoutVars>
          <dgm:dir/>
          <dgm:resizeHandles val="exact"/>
        </dgm:presLayoutVars>
      </dgm:prSet>
      <dgm:spPr/>
    </dgm:pt>
    <dgm:pt modelId="{0D36561F-8015-4F2F-93A1-8693AC0314A9}" type="pres">
      <dgm:prSet presAssocID="{8DD6154A-27E4-4CF8-8FB8-77D067FEE256}" presName="node" presStyleLbl="node1" presStyleIdx="0" presStyleCnt="4">
        <dgm:presLayoutVars>
          <dgm:bulletEnabled val="1"/>
        </dgm:presLayoutVars>
      </dgm:prSet>
      <dgm:spPr/>
    </dgm:pt>
    <dgm:pt modelId="{9CEECA59-31B7-4435-942D-37EE8020B0EC}" type="pres">
      <dgm:prSet presAssocID="{F4547605-1632-4387-9596-707790D8A12E}" presName="sibTrans" presStyleLbl="sibTrans2D1" presStyleIdx="0" presStyleCnt="3"/>
      <dgm:spPr/>
    </dgm:pt>
    <dgm:pt modelId="{3DCA4730-D1DF-4519-8151-582E35B462F6}" type="pres">
      <dgm:prSet presAssocID="{F4547605-1632-4387-9596-707790D8A12E}" presName="connectorText" presStyleLbl="sibTrans2D1" presStyleIdx="0" presStyleCnt="3"/>
      <dgm:spPr/>
    </dgm:pt>
    <dgm:pt modelId="{84CD0700-0C4A-4B23-A16C-B62406B0C62D}" type="pres">
      <dgm:prSet presAssocID="{5651C816-0C45-4DC2-899D-55533A9429F7}" presName="node" presStyleLbl="node1" presStyleIdx="1" presStyleCnt="4">
        <dgm:presLayoutVars>
          <dgm:bulletEnabled val="1"/>
        </dgm:presLayoutVars>
      </dgm:prSet>
      <dgm:spPr/>
    </dgm:pt>
    <dgm:pt modelId="{7F3F7567-BAF5-4CE2-A3F0-4E6C41F3C63A}" type="pres">
      <dgm:prSet presAssocID="{E8B42E10-335C-465F-AED4-6E130B61339B}" presName="sibTrans" presStyleLbl="sibTrans2D1" presStyleIdx="1" presStyleCnt="3"/>
      <dgm:spPr/>
    </dgm:pt>
    <dgm:pt modelId="{278D60E8-4324-4034-98D2-EF6BF838F6ED}" type="pres">
      <dgm:prSet presAssocID="{E8B42E10-335C-465F-AED4-6E130B61339B}" presName="connectorText" presStyleLbl="sibTrans2D1" presStyleIdx="1" presStyleCnt="3"/>
      <dgm:spPr/>
    </dgm:pt>
    <dgm:pt modelId="{EFC3A452-58ED-4328-BA46-918DE87105E2}" type="pres">
      <dgm:prSet presAssocID="{AB33415E-0D0F-4428-81BB-75EE5F9E0BF9}" presName="node" presStyleLbl="node1" presStyleIdx="2" presStyleCnt="4">
        <dgm:presLayoutVars>
          <dgm:bulletEnabled val="1"/>
        </dgm:presLayoutVars>
      </dgm:prSet>
      <dgm:spPr/>
    </dgm:pt>
    <dgm:pt modelId="{0F230E81-E723-4AC7-AB89-3F8620EDC618}" type="pres">
      <dgm:prSet presAssocID="{6AE106C4-9A3F-4ECD-974A-D248CEDD79E7}" presName="sibTrans" presStyleLbl="sibTrans2D1" presStyleIdx="2" presStyleCnt="3"/>
      <dgm:spPr/>
    </dgm:pt>
    <dgm:pt modelId="{FE960106-3CD3-426C-881D-B3463F7475BA}" type="pres">
      <dgm:prSet presAssocID="{6AE106C4-9A3F-4ECD-974A-D248CEDD79E7}" presName="connectorText" presStyleLbl="sibTrans2D1" presStyleIdx="2" presStyleCnt="3"/>
      <dgm:spPr/>
    </dgm:pt>
    <dgm:pt modelId="{52C28902-5C33-4A19-B065-DD372CFB59CE}" type="pres">
      <dgm:prSet presAssocID="{590B516B-8249-4DC3-BCBA-ED380475BFE1}" presName="node" presStyleLbl="node1" presStyleIdx="3" presStyleCnt="4">
        <dgm:presLayoutVars>
          <dgm:bulletEnabled val="1"/>
        </dgm:presLayoutVars>
      </dgm:prSet>
      <dgm:spPr/>
    </dgm:pt>
  </dgm:ptLst>
  <dgm:cxnLst>
    <dgm:cxn modelId="{ED94F709-E351-4EF4-9EA7-BACE24A3C4E0}" type="presOf" srcId="{F4547605-1632-4387-9596-707790D8A12E}" destId="{9CEECA59-31B7-4435-942D-37EE8020B0EC}" srcOrd="0" destOrd="0" presId="urn:microsoft.com/office/officeart/2005/8/layout/process5"/>
    <dgm:cxn modelId="{9972D011-0443-49A5-A003-86144238966E}" srcId="{9994FB3D-6209-42F0-97A3-8DCC525E9015}" destId="{8DD6154A-27E4-4CF8-8FB8-77D067FEE256}" srcOrd="0" destOrd="0" parTransId="{9A67C254-2A10-43EE-AB8C-80D06A9483EF}" sibTransId="{F4547605-1632-4387-9596-707790D8A12E}"/>
    <dgm:cxn modelId="{F0F3332D-64F6-4017-A865-D274A57A6058}" type="presOf" srcId="{F4547605-1632-4387-9596-707790D8A12E}" destId="{3DCA4730-D1DF-4519-8151-582E35B462F6}" srcOrd="1" destOrd="0" presId="urn:microsoft.com/office/officeart/2005/8/layout/process5"/>
    <dgm:cxn modelId="{A686035B-E2D5-47CF-8DEA-325CC51C51FF}" type="presOf" srcId="{8DD6154A-27E4-4CF8-8FB8-77D067FEE256}" destId="{0D36561F-8015-4F2F-93A1-8693AC0314A9}" srcOrd="0" destOrd="0" presId="urn:microsoft.com/office/officeart/2005/8/layout/process5"/>
    <dgm:cxn modelId="{E1B49D57-1166-4E56-ACE4-FF97D5EC0540}" type="presOf" srcId="{E8B42E10-335C-465F-AED4-6E130B61339B}" destId="{7F3F7567-BAF5-4CE2-A3F0-4E6C41F3C63A}" srcOrd="0" destOrd="0" presId="urn:microsoft.com/office/officeart/2005/8/layout/process5"/>
    <dgm:cxn modelId="{158E7D79-5E85-4A12-AF05-518A077948A8}" srcId="{9994FB3D-6209-42F0-97A3-8DCC525E9015}" destId="{590B516B-8249-4DC3-BCBA-ED380475BFE1}" srcOrd="3" destOrd="0" parTransId="{5C3BEC6E-AA55-4E39-A699-1C6BE796A80B}" sibTransId="{26B91D47-399D-45B4-BA7C-14EFB29DAF43}"/>
    <dgm:cxn modelId="{1833657D-8D57-42BF-9B05-78A11950CEAC}" srcId="{9994FB3D-6209-42F0-97A3-8DCC525E9015}" destId="{AB33415E-0D0F-4428-81BB-75EE5F9E0BF9}" srcOrd="2" destOrd="0" parTransId="{D9D3C5CB-85B7-47ED-805F-6E2793F658F9}" sibTransId="{6AE106C4-9A3F-4ECD-974A-D248CEDD79E7}"/>
    <dgm:cxn modelId="{1AE5BB8A-9569-4612-9126-F67D5B9F5AE0}" type="presOf" srcId="{590B516B-8249-4DC3-BCBA-ED380475BFE1}" destId="{52C28902-5C33-4A19-B065-DD372CFB59CE}" srcOrd="0" destOrd="0" presId="urn:microsoft.com/office/officeart/2005/8/layout/process5"/>
    <dgm:cxn modelId="{C8C2FA98-1DC0-48EB-951E-760C63A604DD}" srcId="{9994FB3D-6209-42F0-97A3-8DCC525E9015}" destId="{5651C816-0C45-4DC2-899D-55533A9429F7}" srcOrd="1" destOrd="0" parTransId="{ACFD7480-6D77-4778-A29B-60EF021CE7F6}" sibTransId="{E8B42E10-335C-465F-AED4-6E130B61339B}"/>
    <dgm:cxn modelId="{92B1B2AF-81EF-4743-9198-AE50F8D62F20}" type="presOf" srcId="{AB33415E-0D0F-4428-81BB-75EE5F9E0BF9}" destId="{EFC3A452-58ED-4328-BA46-918DE87105E2}" srcOrd="0" destOrd="0" presId="urn:microsoft.com/office/officeart/2005/8/layout/process5"/>
    <dgm:cxn modelId="{212C38BC-26A4-4665-9C75-CE1AF06E8901}" type="presOf" srcId="{6AE106C4-9A3F-4ECD-974A-D248CEDD79E7}" destId="{0F230E81-E723-4AC7-AB89-3F8620EDC618}" srcOrd="0" destOrd="0" presId="urn:microsoft.com/office/officeart/2005/8/layout/process5"/>
    <dgm:cxn modelId="{C10557C4-8D72-48BE-A657-832A1AE7D756}" type="presOf" srcId="{6AE106C4-9A3F-4ECD-974A-D248CEDD79E7}" destId="{FE960106-3CD3-426C-881D-B3463F7475BA}" srcOrd="1" destOrd="0" presId="urn:microsoft.com/office/officeart/2005/8/layout/process5"/>
    <dgm:cxn modelId="{58F310DC-B690-4463-B6AE-F2AF6E3501BF}" type="presOf" srcId="{9994FB3D-6209-42F0-97A3-8DCC525E9015}" destId="{8ECF50A5-1A33-4FCC-A824-FF45CBEF9880}" srcOrd="0" destOrd="0" presId="urn:microsoft.com/office/officeart/2005/8/layout/process5"/>
    <dgm:cxn modelId="{69822FDF-0A21-4AEF-A027-BFFAFC958777}" type="presOf" srcId="{5651C816-0C45-4DC2-899D-55533A9429F7}" destId="{84CD0700-0C4A-4B23-A16C-B62406B0C62D}" srcOrd="0" destOrd="0" presId="urn:microsoft.com/office/officeart/2005/8/layout/process5"/>
    <dgm:cxn modelId="{54ED77F4-ED7C-40E6-913A-339F02FF5F79}" type="presOf" srcId="{E8B42E10-335C-465F-AED4-6E130B61339B}" destId="{278D60E8-4324-4034-98D2-EF6BF838F6ED}" srcOrd="1" destOrd="0" presId="urn:microsoft.com/office/officeart/2005/8/layout/process5"/>
    <dgm:cxn modelId="{4F3F7BAE-1D11-4CDF-86EA-9CF8E2FD1F0E}" type="presParOf" srcId="{8ECF50A5-1A33-4FCC-A824-FF45CBEF9880}" destId="{0D36561F-8015-4F2F-93A1-8693AC0314A9}" srcOrd="0" destOrd="0" presId="urn:microsoft.com/office/officeart/2005/8/layout/process5"/>
    <dgm:cxn modelId="{60CD0461-7E36-47C3-9F0E-FC37D9EDBD56}" type="presParOf" srcId="{8ECF50A5-1A33-4FCC-A824-FF45CBEF9880}" destId="{9CEECA59-31B7-4435-942D-37EE8020B0EC}" srcOrd="1" destOrd="0" presId="urn:microsoft.com/office/officeart/2005/8/layout/process5"/>
    <dgm:cxn modelId="{06E95207-C3AB-4EB9-9B67-ED62684F10B8}" type="presParOf" srcId="{9CEECA59-31B7-4435-942D-37EE8020B0EC}" destId="{3DCA4730-D1DF-4519-8151-582E35B462F6}" srcOrd="0" destOrd="0" presId="urn:microsoft.com/office/officeart/2005/8/layout/process5"/>
    <dgm:cxn modelId="{58C48FA3-0753-49B9-A3A9-763A5FF686F9}" type="presParOf" srcId="{8ECF50A5-1A33-4FCC-A824-FF45CBEF9880}" destId="{84CD0700-0C4A-4B23-A16C-B62406B0C62D}" srcOrd="2" destOrd="0" presId="urn:microsoft.com/office/officeart/2005/8/layout/process5"/>
    <dgm:cxn modelId="{7C90293C-BC53-4CE1-9E67-832D3D18DC85}" type="presParOf" srcId="{8ECF50A5-1A33-4FCC-A824-FF45CBEF9880}" destId="{7F3F7567-BAF5-4CE2-A3F0-4E6C41F3C63A}" srcOrd="3" destOrd="0" presId="urn:microsoft.com/office/officeart/2005/8/layout/process5"/>
    <dgm:cxn modelId="{06FC3F18-9E19-4A7E-BED1-7F00FC53134F}" type="presParOf" srcId="{7F3F7567-BAF5-4CE2-A3F0-4E6C41F3C63A}" destId="{278D60E8-4324-4034-98D2-EF6BF838F6ED}" srcOrd="0" destOrd="0" presId="urn:microsoft.com/office/officeart/2005/8/layout/process5"/>
    <dgm:cxn modelId="{BAEB41EC-A733-431E-8821-7AECE5139A6A}" type="presParOf" srcId="{8ECF50A5-1A33-4FCC-A824-FF45CBEF9880}" destId="{EFC3A452-58ED-4328-BA46-918DE87105E2}" srcOrd="4" destOrd="0" presId="urn:microsoft.com/office/officeart/2005/8/layout/process5"/>
    <dgm:cxn modelId="{36E74497-E041-4122-9B49-2B2E9C7F825F}" type="presParOf" srcId="{8ECF50A5-1A33-4FCC-A824-FF45CBEF9880}" destId="{0F230E81-E723-4AC7-AB89-3F8620EDC618}" srcOrd="5" destOrd="0" presId="urn:microsoft.com/office/officeart/2005/8/layout/process5"/>
    <dgm:cxn modelId="{A8083745-416F-41E1-B940-A1A1CB87A3E6}" type="presParOf" srcId="{0F230E81-E723-4AC7-AB89-3F8620EDC618}" destId="{FE960106-3CD3-426C-881D-B3463F7475BA}" srcOrd="0" destOrd="0" presId="urn:microsoft.com/office/officeart/2005/8/layout/process5"/>
    <dgm:cxn modelId="{A6259C41-0087-4C2D-A721-7184D71DA5EE}" type="presParOf" srcId="{8ECF50A5-1A33-4FCC-A824-FF45CBEF9880}" destId="{52C28902-5C33-4A19-B065-DD372CFB59CE}" srcOrd="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747C38-C763-4E61-9E40-23E86E317A31}"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DE54836E-C65C-4F03-B52D-CBA5D933B404}">
      <dgm:prSet/>
      <dgm:spPr/>
      <dgm:t>
        <a:bodyPr/>
        <a:lstStyle/>
        <a:p>
          <a:r>
            <a:rPr lang="en-US" dirty="0"/>
            <a:t>Take the deviation of</a:t>
          </a:r>
          <a:br>
            <a:rPr lang="en-US" dirty="0"/>
          </a:br>
          <a:r>
            <a:rPr lang="en-US" dirty="0"/>
            <a:t> -8.92% for District 1</a:t>
          </a:r>
        </a:p>
      </dgm:t>
    </dgm:pt>
    <dgm:pt modelId="{10CCE07F-11AD-4BF2-BB99-7343BD2848E8}" type="parTrans" cxnId="{4A567AB7-35C4-4A4F-901F-744578A5088F}">
      <dgm:prSet/>
      <dgm:spPr/>
      <dgm:t>
        <a:bodyPr/>
        <a:lstStyle/>
        <a:p>
          <a:endParaRPr lang="en-US"/>
        </a:p>
      </dgm:t>
    </dgm:pt>
    <dgm:pt modelId="{E266A7BB-3ECA-40B5-9E76-C3F8FE56EAB2}" type="sibTrans" cxnId="{4A567AB7-35C4-4A4F-901F-744578A5088F}">
      <dgm:prSet/>
      <dgm:spPr/>
      <dgm:t>
        <a:bodyPr/>
        <a:lstStyle/>
        <a:p>
          <a:endParaRPr lang="en-US"/>
        </a:p>
      </dgm:t>
    </dgm:pt>
    <dgm:pt modelId="{03CD47D0-5F88-4F90-A292-83C1F3B17439}">
      <dgm:prSet/>
      <dgm:spPr/>
      <dgm:t>
        <a:bodyPr/>
        <a:lstStyle/>
        <a:p>
          <a:r>
            <a:rPr lang="en-US" dirty="0"/>
            <a:t>Add it to the deviation of </a:t>
          </a:r>
          <a:br>
            <a:rPr lang="en-US" dirty="0"/>
          </a:br>
          <a:r>
            <a:rPr lang="en-US" dirty="0"/>
            <a:t>+6.79% for District 3</a:t>
          </a:r>
        </a:p>
      </dgm:t>
    </dgm:pt>
    <dgm:pt modelId="{F5CEC0CD-9490-401B-A5BF-24970A8CB76D}" type="parTrans" cxnId="{E79E7E2A-95B6-4486-A762-0CF9C6A291BF}">
      <dgm:prSet/>
      <dgm:spPr/>
      <dgm:t>
        <a:bodyPr/>
        <a:lstStyle/>
        <a:p>
          <a:endParaRPr lang="en-US"/>
        </a:p>
      </dgm:t>
    </dgm:pt>
    <dgm:pt modelId="{7B58D4B2-4784-4C72-9457-55B95F239ED8}" type="sibTrans" cxnId="{E79E7E2A-95B6-4486-A762-0CF9C6A291BF}">
      <dgm:prSet/>
      <dgm:spPr/>
      <dgm:t>
        <a:bodyPr/>
        <a:lstStyle/>
        <a:p>
          <a:endParaRPr lang="en-US"/>
        </a:p>
      </dgm:t>
    </dgm:pt>
    <dgm:pt modelId="{98270EF6-4E17-4415-A9E2-8118760E08DB}">
      <dgm:prSet/>
      <dgm:spPr/>
      <dgm:t>
        <a:bodyPr/>
        <a:lstStyle/>
        <a:p>
          <a:r>
            <a:rPr lang="en-US" dirty="0"/>
            <a:t>Giving us a maximum deviation of 15.71%</a:t>
          </a:r>
        </a:p>
      </dgm:t>
    </dgm:pt>
    <dgm:pt modelId="{DE074D4D-AD67-4AE3-9A17-A4730521B699}" type="parTrans" cxnId="{1C2E5665-E160-4B43-8992-1A403093D373}">
      <dgm:prSet/>
      <dgm:spPr/>
      <dgm:t>
        <a:bodyPr/>
        <a:lstStyle/>
        <a:p>
          <a:endParaRPr lang="en-US"/>
        </a:p>
      </dgm:t>
    </dgm:pt>
    <dgm:pt modelId="{BFDA653A-1E21-471C-ACA5-064E6AF345F3}" type="sibTrans" cxnId="{1C2E5665-E160-4B43-8992-1A403093D373}">
      <dgm:prSet/>
      <dgm:spPr/>
      <dgm:t>
        <a:bodyPr/>
        <a:lstStyle/>
        <a:p>
          <a:endParaRPr lang="en-US"/>
        </a:p>
      </dgm:t>
    </dgm:pt>
    <dgm:pt modelId="{72E57070-9F10-41CE-BE2A-F4906DCDC43C}">
      <dgm:prSet/>
      <dgm:spPr/>
      <dgm:t>
        <a:bodyPr/>
        <a:lstStyle/>
        <a:p>
          <a:r>
            <a:rPr lang="en-US"/>
            <a:t>The maximum deviation allowed is 10%</a:t>
          </a:r>
        </a:p>
      </dgm:t>
    </dgm:pt>
    <dgm:pt modelId="{FE084CAA-7EBE-4E88-A27C-8092CB365895}" type="parTrans" cxnId="{13D7E7DC-4977-4167-A9AD-6505AAF74B2D}">
      <dgm:prSet/>
      <dgm:spPr/>
      <dgm:t>
        <a:bodyPr/>
        <a:lstStyle/>
        <a:p>
          <a:endParaRPr lang="en-US"/>
        </a:p>
      </dgm:t>
    </dgm:pt>
    <dgm:pt modelId="{88424645-4EA1-4D3F-B90D-93865B0275B4}" type="sibTrans" cxnId="{13D7E7DC-4977-4167-A9AD-6505AAF74B2D}">
      <dgm:prSet/>
      <dgm:spPr/>
      <dgm:t>
        <a:bodyPr/>
        <a:lstStyle/>
        <a:p>
          <a:endParaRPr lang="en-US"/>
        </a:p>
      </dgm:t>
    </dgm:pt>
    <dgm:pt modelId="{1671C2CC-D6DC-4C8C-A3CB-B0D03FD2D873}" type="pres">
      <dgm:prSet presAssocID="{62747C38-C763-4E61-9E40-23E86E317A31}" presName="hierChild1" presStyleCnt="0">
        <dgm:presLayoutVars>
          <dgm:chPref val="1"/>
          <dgm:dir/>
          <dgm:animOne val="branch"/>
          <dgm:animLvl val="lvl"/>
          <dgm:resizeHandles/>
        </dgm:presLayoutVars>
      </dgm:prSet>
      <dgm:spPr/>
    </dgm:pt>
    <dgm:pt modelId="{C09590EA-99C0-4F19-9A4B-AF1253C569D8}" type="pres">
      <dgm:prSet presAssocID="{DE54836E-C65C-4F03-B52D-CBA5D933B404}" presName="hierRoot1" presStyleCnt="0"/>
      <dgm:spPr/>
    </dgm:pt>
    <dgm:pt modelId="{1921F8FB-5EF6-4C6A-9B1A-6D635F54728D}" type="pres">
      <dgm:prSet presAssocID="{DE54836E-C65C-4F03-B52D-CBA5D933B404}" presName="composite" presStyleCnt="0"/>
      <dgm:spPr/>
    </dgm:pt>
    <dgm:pt modelId="{2D50C01C-FB6B-4EBC-A92D-A496154CDE65}" type="pres">
      <dgm:prSet presAssocID="{DE54836E-C65C-4F03-B52D-CBA5D933B404}" presName="background" presStyleLbl="node0" presStyleIdx="0" presStyleCnt="4"/>
      <dgm:spPr/>
    </dgm:pt>
    <dgm:pt modelId="{6920D2F2-2305-43B5-B374-07048EDF40D8}" type="pres">
      <dgm:prSet presAssocID="{DE54836E-C65C-4F03-B52D-CBA5D933B404}" presName="text" presStyleLbl="fgAcc0" presStyleIdx="0" presStyleCnt="4">
        <dgm:presLayoutVars>
          <dgm:chPref val="3"/>
        </dgm:presLayoutVars>
      </dgm:prSet>
      <dgm:spPr/>
    </dgm:pt>
    <dgm:pt modelId="{E82584C0-D93C-4647-A8B7-7018822E2202}" type="pres">
      <dgm:prSet presAssocID="{DE54836E-C65C-4F03-B52D-CBA5D933B404}" presName="hierChild2" presStyleCnt="0"/>
      <dgm:spPr/>
    </dgm:pt>
    <dgm:pt modelId="{78ED9F8C-87F6-4FEA-B1B5-F9123E6BAFDA}" type="pres">
      <dgm:prSet presAssocID="{03CD47D0-5F88-4F90-A292-83C1F3B17439}" presName="hierRoot1" presStyleCnt="0"/>
      <dgm:spPr/>
    </dgm:pt>
    <dgm:pt modelId="{AD607833-F0DC-4AAC-BD4B-AADF3228F9A4}" type="pres">
      <dgm:prSet presAssocID="{03CD47D0-5F88-4F90-A292-83C1F3B17439}" presName="composite" presStyleCnt="0"/>
      <dgm:spPr/>
    </dgm:pt>
    <dgm:pt modelId="{186BCFC8-B131-458C-A2D2-2C1FD5A58A3D}" type="pres">
      <dgm:prSet presAssocID="{03CD47D0-5F88-4F90-A292-83C1F3B17439}" presName="background" presStyleLbl="node0" presStyleIdx="1" presStyleCnt="4"/>
      <dgm:spPr/>
    </dgm:pt>
    <dgm:pt modelId="{B23ED4BB-30E3-4A69-ACCD-1128974A1D98}" type="pres">
      <dgm:prSet presAssocID="{03CD47D0-5F88-4F90-A292-83C1F3B17439}" presName="text" presStyleLbl="fgAcc0" presStyleIdx="1" presStyleCnt="4">
        <dgm:presLayoutVars>
          <dgm:chPref val="3"/>
        </dgm:presLayoutVars>
      </dgm:prSet>
      <dgm:spPr/>
    </dgm:pt>
    <dgm:pt modelId="{525492DE-343F-4637-917A-B493D47813D7}" type="pres">
      <dgm:prSet presAssocID="{03CD47D0-5F88-4F90-A292-83C1F3B17439}" presName="hierChild2" presStyleCnt="0"/>
      <dgm:spPr/>
    </dgm:pt>
    <dgm:pt modelId="{B4171783-1693-4A31-A796-138EC8348F60}" type="pres">
      <dgm:prSet presAssocID="{98270EF6-4E17-4415-A9E2-8118760E08DB}" presName="hierRoot1" presStyleCnt="0"/>
      <dgm:spPr/>
    </dgm:pt>
    <dgm:pt modelId="{7D58B685-40C6-45A2-9533-291EDD70F3B1}" type="pres">
      <dgm:prSet presAssocID="{98270EF6-4E17-4415-A9E2-8118760E08DB}" presName="composite" presStyleCnt="0"/>
      <dgm:spPr/>
    </dgm:pt>
    <dgm:pt modelId="{43DDEABF-A2AD-4F95-AAA9-19F2B60F65E9}" type="pres">
      <dgm:prSet presAssocID="{98270EF6-4E17-4415-A9E2-8118760E08DB}" presName="background" presStyleLbl="node0" presStyleIdx="2" presStyleCnt="4"/>
      <dgm:spPr/>
    </dgm:pt>
    <dgm:pt modelId="{B73D5C5F-2F53-48BB-BF09-23EE092C0E5A}" type="pres">
      <dgm:prSet presAssocID="{98270EF6-4E17-4415-A9E2-8118760E08DB}" presName="text" presStyleLbl="fgAcc0" presStyleIdx="2" presStyleCnt="4">
        <dgm:presLayoutVars>
          <dgm:chPref val="3"/>
        </dgm:presLayoutVars>
      </dgm:prSet>
      <dgm:spPr/>
    </dgm:pt>
    <dgm:pt modelId="{0A2D6297-B7A5-4989-8E70-843C4422B728}" type="pres">
      <dgm:prSet presAssocID="{98270EF6-4E17-4415-A9E2-8118760E08DB}" presName="hierChild2" presStyleCnt="0"/>
      <dgm:spPr/>
    </dgm:pt>
    <dgm:pt modelId="{7C07C4F9-695A-4400-8B30-3B37BF993AF4}" type="pres">
      <dgm:prSet presAssocID="{72E57070-9F10-41CE-BE2A-F4906DCDC43C}" presName="hierRoot1" presStyleCnt="0"/>
      <dgm:spPr/>
    </dgm:pt>
    <dgm:pt modelId="{E1785E0B-1C7E-4CAD-BA05-D57C2153AC30}" type="pres">
      <dgm:prSet presAssocID="{72E57070-9F10-41CE-BE2A-F4906DCDC43C}" presName="composite" presStyleCnt="0"/>
      <dgm:spPr/>
    </dgm:pt>
    <dgm:pt modelId="{A5A40DD5-754E-405F-A769-A5101FEAC5F5}" type="pres">
      <dgm:prSet presAssocID="{72E57070-9F10-41CE-BE2A-F4906DCDC43C}" presName="background" presStyleLbl="node0" presStyleIdx="3" presStyleCnt="4"/>
      <dgm:spPr/>
    </dgm:pt>
    <dgm:pt modelId="{E8F75010-8F4C-4AB3-AD44-E56F5618EA7C}" type="pres">
      <dgm:prSet presAssocID="{72E57070-9F10-41CE-BE2A-F4906DCDC43C}" presName="text" presStyleLbl="fgAcc0" presStyleIdx="3" presStyleCnt="4">
        <dgm:presLayoutVars>
          <dgm:chPref val="3"/>
        </dgm:presLayoutVars>
      </dgm:prSet>
      <dgm:spPr/>
    </dgm:pt>
    <dgm:pt modelId="{E8625EF3-ACB2-47B0-BFF3-5966C0B5502B}" type="pres">
      <dgm:prSet presAssocID="{72E57070-9F10-41CE-BE2A-F4906DCDC43C}" presName="hierChild2" presStyleCnt="0"/>
      <dgm:spPr/>
    </dgm:pt>
  </dgm:ptLst>
  <dgm:cxnLst>
    <dgm:cxn modelId="{E79E7E2A-95B6-4486-A762-0CF9C6A291BF}" srcId="{62747C38-C763-4E61-9E40-23E86E317A31}" destId="{03CD47D0-5F88-4F90-A292-83C1F3B17439}" srcOrd="1" destOrd="0" parTransId="{F5CEC0CD-9490-401B-A5BF-24970A8CB76D}" sibTransId="{7B58D4B2-4784-4C72-9457-55B95F239ED8}"/>
    <dgm:cxn modelId="{1C2E5665-E160-4B43-8992-1A403093D373}" srcId="{62747C38-C763-4E61-9E40-23E86E317A31}" destId="{98270EF6-4E17-4415-A9E2-8118760E08DB}" srcOrd="2" destOrd="0" parTransId="{DE074D4D-AD67-4AE3-9A17-A4730521B699}" sibTransId="{BFDA653A-1E21-471C-ACA5-064E6AF345F3}"/>
    <dgm:cxn modelId="{7CD02A68-E39F-4140-8C0F-59A63B8D5C8C}" type="presOf" srcId="{72E57070-9F10-41CE-BE2A-F4906DCDC43C}" destId="{E8F75010-8F4C-4AB3-AD44-E56F5618EA7C}" srcOrd="0" destOrd="0" presId="urn:microsoft.com/office/officeart/2005/8/layout/hierarchy1"/>
    <dgm:cxn modelId="{D1B7D3A9-B59F-4D4C-836C-A892470A9A4C}" type="presOf" srcId="{DE54836E-C65C-4F03-B52D-CBA5D933B404}" destId="{6920D2F2-2305-43B5-B374-07048EDF40D8}" srcOrd="0" destOrd="0" presId="urn:microsoft.com/office/officeart/2005/8/layout/hierarchy1"/>
    <dgm:cxn modelId="{E0827EAE-E017-4E01-AA1F-1624089F47A9}" type="presOf" srcId="{98270EF6-4E17-4415-A9E2-8118760E08DB}" destId="{B73D5C5F-2F53-48BB-BF09-23EE092C0E5A}" srcOrd="0" destOrd="0" presId="urn:microsoft.com/office/officeart/2005/8/layout/hierarchy1"/>
    <dgm:cxn modelId="{4A567AB7-35C4-4A4F-901F-744578A5088F}" srcId="{62747C38-C763-4E61-9E40-23E86E317A31}" destId="{DE54836E-C65C-4F03-B52D-CBA5D933B404}" srcOrd="0" destOrd="0" parTransId="{10CCE07F-11AD-4BF2-BB99-7343BD2848E8}" sibTransId="{E266A7BB-3ECA-40B5-9E76-C3F8FE56EAB2}"/>
    <dgm:cxn modelId="{13D7E7DC-4977-4167-A9AD-6505AAF74B2D}" srcId="{62747C38-C763-4E61-9E40-23E86E317A31}" destId="{72E57070-9F10-41CE-BE2A-F4906DCDC43C}" srcOrd="3" destOrd="0" parTransId="{FE084CAA-7EBE-4E88-A27C-8092CB365895}" sibTransId="{88424645-4EA1-4D3F-B90D-93865B0275B4}"/>
    <dgm:cxn modelId="{134612EF-46DA-420E-9947-5963C807C8D8}" type="presOf" srcId="{03CD47D0-5F88-4F90-A292-83C1F3B17439}" destId="{B23ED4BB-30E3-4A69-ACCD-1128974A1D98}" srcOrd="0" destOrd="0" presId="urn:microsoft.com/office/officeart/2005/8/layout/hierarchy1"/>
    <dgm:cxn modelId="{010655F9-B129-42DD-8649-9CAC90312168}" type="presOf" srcId="{62747C38-C763-4E61-9E40-23E86E317A31}" destId="{1671C2CC-D6DC-4C8C-A3CB-B0D03FD2D873}" srcOrd="0" destOrd="0" presId="urn:microsoft.com/office/officeart/2005/8/layout/hierarchy1"/>
    <dgm:cxn modelId="{DCE4F418-2F45-44E8-A905-5149DAC458D3}" type="presParOf" srcId="{1671C2CC-D6DC-4C8C-A3CB-B0D03FD2D873}" destId="{C09590EA-99C0-4F19-9A4B-AF1253C569D8}" srcOrd="0" destOrd="0" presId="urn:microsoft.com/office/officeart/2005/8/layout/hierarchy1"/>
    <dgm:cxn modelId="{1FC39D30-AE76-46B0-A5FD-E1178760809C}" type="presParOf" srcId="{C09590EA-99C0-4F19-9A4B-AF1253C569D8}" destId="{1921F8FB-5EF6-4C6A-9B1A-6D635F54728D}" srcOrd="0" destOrd="0" presId="urn:microsoft.com/office/officeart/2005/8/layout/hierarchy1"/>
    <dgm:cxn modelId="{C376037A-F4DF-44F5-B041-BD204365C98F}" type="presParOf" srcId="{1921F8FB-5EF6-4C6A-9B1A-6D635F54728D}" destId="{2D50C01C-FB6B-4EBC-A92D-A496154CDE65}" srcOrd="0" destOrd="0" presId="urn:microsoft.com/office/officeart/2005/8/layout/hierarchy1"/>
    <dgm:cxn modelId="{D99BE3DF-CA03-4FB3-8296-71AA6CA4F4CD}" type="presParOf" srcId="{1921F8FB-5EF6-4C6A-9B1A-6D635F54728D}" destId="{6920D2F2-2305-43B5-B374-07048EDF40D8}" srcOrd="1" destOrd="0" presId="urn:microsoft.com/office/officeart/2005/8/layout/hierarchy1"/>
    <dgm:cxn modelId="{5BBEF2E2-B6F8-4A50-A477-142DB7A6B24E}" type="presParOf" srcId="{C09590EA-99C0-4F19-9A4B-AF1253C569D8}" destId="{E82584C0-D93C-4647-A8B7-7018822E2202}" srcOrd="1" destOrd="0" presId="urn:microsoft.com/office/officeart/2005/8/layout/hierarchy1"/>
    <dgm:cxn modelId="{2A1DA79A-473B-42A6-BD9F-D828CB7C9590}" type="presParOf" srcId="{1671C2CC-D6DC-4C8C-A3CB-B0D03FD2D873}" destId="{78ED9F8C-87F6-4FEA-B1B5-F9123E6BAFDA}" srcOrd="1" destOrd="0" presId="urn:microsoft.com/office/officeart/2005/8/layout/hierarchy1"/>
    <dgm:cxn modelId="{3F24AF71-BE7F-45DF-A3F3-5582B0CF4746}" type="presParOf" srcId="{78ED9F8C-87F6-4FEA-B1B5-F9123E6BAFDA}" destId="{AD607833-F0DC-4AAC-BD4B-AADF3228F9A4}" srcOrd="0" destOrd="0" presId="urn:microsoft.com/office/officeart/2005/8/layout/hierarchy1"/>
    <dgm:cxn modelId="{0F96E2A6-6075-4706-9F1D-08863E7AE0C7}" type="presParOf" srcId="{AD607833-F0DC-4AAC-BD4B-AADF3228F9A4}" destId="{186BCFC8-B131-458C-A2D2-2C1FD5A58A3D}" srcOrd="0" destOrd="0" presId="urn:microsoft.com/office/officeart/2005/8/layout/hierarchy1"/>
    <dgm:cxn modelId="{53EC515C-2B6C-4844-9FFD-A81ECA7C3456}" type="presParOf" srcId="{AD607833-F0DC-4AAC-BD4B-AADF3228F9A4}" destId="{B23ED4BB-30E3-4A69-ACCD-1128974A1D98}" srcOrd="1" destOrd="0" presId="urn:microsoft.com/office/officeart/2005/8/layout/hierarchy1"/>
    <dgm:cxn modelId="{06232D20-B404-4B39-968F-2A869E55CAFE}" type="presParOf" srcId="{78ED9F8C-87F6-4FEA-B1B5-F9123E6BAFDA}" destId="{525492DE-343F-4637-917A-B493D47813D7}" srcOrd="1" destOrd="0" presId="urn:microsoft.com/office/officeart/2005/8/layout/hierarchy1"/>
    <dgm:cxn modelId="{3DC462C8-F504-45DA-890E-93A4CB628451}" type="presParOf" srcId="{1671C2CC-D6DC-4C8C-A3CB-B0D03FD2D873}" destId="{B4171783-1693-4A31-A796-138EC8348F60}" srcOrd="2" destOrd="0" presId="urn:microsoft.com/office/officeart/2005/8/layout/hierarchy1"/>
    <dgm:cxn modelId="{17ACA672-9485-40BF-B0E8-6084C5B4AF4C}" type="presParOf" srcId="{B4171783-1693-4A31-A796-138EC8348F60}" destId="{7D58B685-40C6-45A2-9533-291EDD70F3B1}" srcOrd="0" destOrd="0" presId="urn:microsoft.com/office/officeart/2005/8/layout/hierarchy1"/>
    <dgm:cxn modelId="{694E978E-0D46-430E-8B77-1DB993C88F64}" type="presParOf" srcId="{7D58B685-40C6-45A2-9533-291EDD70F3B1}" destId="{43DDEABF-A2AD-4F95-AAA9-19F2B60F65E9}" srcOrd="0" destOrd="0" presId="urn:microsoft.com/office/officeart/2005/8/layout/hierarchy1"/>
    <dgm:cxn modelId="{8345F761-CDD9-4E5F-8841-81EB78166140}" type="presParOf" srcId="{7D58B685-40C6-45A2-9533-291EDD70F3B1}" destId="{B73D5C5F-2F53-48BB-BF09-23EE092C0E5A}" srcOrd="1" destOrd="0" presId="urn:microsoft.com/office/officeart/2005/8/layout/hierarchy1"/>
    <dgm:cxn modelId="{1D7B1646-572E-4465-9B2E-52A3B2059C09}" type="presParOf" srcId="{B4171783-1693-4A31-A796-138EC8348F60}" destId="{0A2D6297-B7A5-4989-8E70-843C4422B728}" srcOrd="1" destOrd="0" presId="urn:microsoft.com/office/officeart/2005/8/layout/hierarchy1"/>
    <dgm:cxn modelId="{3D5CE410-9D19-4F54-B631-2BFC83FDDD93}" type="presParOf" srcId="{1671C2CC-D6DC-4C8C-A3CB-B0D03FD2D873}" destId="{7C07C4F9-695A-4400-8B30-3B37BF993AF4}" srcOrd="3" destOrd="0" presId="urn:microsoft.com/office/officeart/2005/8/layout/hierarchy1"/>
    <dgm:cxn modelId="{F7224A7A-7FF1-441E-8F86-582C3DF4B288}" type="presParOf" srcId="{7C07C4F9-695A-4400-8B30-3B37BF993AF4}" destId="{E1785E0B-1C7E-4CAD-BA05-D57C2153AC30}" srcOrd="0" destOrd="0" presId="urn:microsoft.com/office/officeart/2005/8/layout/hierarchy1"/>
    <dgm:cxn modelId="{CB686C4D-FB8A-47D7-B6D7-07517993A2EC}" type="presParOf" srcId="{E1785E0B-1C7E-4CAD-BA05-D57C2153AC30}" destId="{A5A40DD5-754E-405F-A769-A5101FEAC5F5}" srcOrd="0" destOrd="0" presId="urn:microsoft.com/office/officeart/2005/8/layout/hierarchy1"/>
    <dgm:cxn modelId="{8A7A0C33-5C33-45D3-B96B-85CDB73785FB}" type="presParOf" srcId="{E1785E0B-1C7E-4CAD-BA05-D57C2153AC30}" destId="{E8F75010-8F4C-4AB3-AD44-E56F5618EA7C}" srcOrd="1" destOrd="0" presId="urn:microsoft.com/office/officeart/2005/8/layout/hierarchy1"/>
    <dgm:cxn modelId="{D5FBF047-CDA3-4599-A3A4-DF0F489706A8}" type="presParOf" srcId="{7C07C4F9-695A-4400-8B30-3B37BF993AF4}" destId="{E8625EF3-ACB2-47B0-BFF3-5966C0B5502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67FB3F-D278-410F-91AF-377BD2F8B236}"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DD384116-40DB-44CB-9590-F4FE6802BFF3}">
      <dgm:prSet/>
      <dgm:spPr/>
      <dgm:t>
        <a:bodyPr/>
        <a:lstStyle/>
        <a:p>
          <a:r>
            <a:rPr lang="en-US"/>
            <a:t>No Discrimination</a:t>
          </a:r>
        </a:p>
      </dgm:t>
    </dgm:pt>
    <dgm:pt modelId="{F8B58B2D-9303-4293-9181-320BE748ADFC}" type="parTrans" cxnId="{FA9C895D-E9F4-4620-8FD0-77ADADDC88F0}">
      <dgm:prSet/>
      <dgm:spPr/>
      <dgm:t>
        <a:bodyPr/>
        <a:lstStyle/>
        <a:p>
          <a:endParaRPr lang="en-US"/>
        </a:p>
      </dgm:t>
    </dgm:pt>
    <dgm:pt modelId="{2D5DBC39-50D1-4FA5-9FFA-EA1283B3B98F}" type="sibTrans" cxnId="{FA9C895D-E9F4-4620-8FD0-77ADADDC88F0}">
      <dgm:prSet/>
      <dgm:spPr/>
      <dgm:t>
        <a:bodyPr/>
        <a:lstStyle/>
        <a:p>
          <a:endParaRPr lang="en-US"/>
        </a:p>
      </dgm:t>
    </dgm:pt>
    <dgm:pt modelId="{9DAAF11B-002F-40D7-A167-9136806B624B}">
      <dgm:prSet/>
      <dgm:spPr/>
      <dgm:t>
        <a:bodyPr/>
        <a:lstStyle/>
        <a:p>
          <a:r>
            <a:rPr lang="en-US"/>
            <a:t>Not</a:t>
          </a:r>
          <a:r>
            <a:rPr lang="en-US" i="1"/>
            <a:t> packed</a:t>
          </a:r>
          <a:r>
            <a:rPr lang="en-US"/>
            <a:t>: Doesn’t push minority voters into few super-concentrated districts to dilute voice</a:t>
          </a:r>
        </a:p>
      </dgm:t>
    </dgm:pt>
    <dgm:pt modelId="{DEDBD3D9-9F38-4815-91F7-03B85D37F3FC}" type="parTrans" cxnId="{CB128489-E1CE-4473-960E-CB61A7E895EF}">
      <dgm:prSet/>
      <dgm:spPr/>
      <dgm:t>
        <a:bodyPr/>
        <a:lstStyle/>
        <a:p>
          <a:endParaRPr lang="en-US"/>
        </a:p>
      </dgm:t>
    </dgm:pt>
    <dgm:pt modelId="{A6091AE9-3862-471C-B6AF-EBC1E973C9D9}" type="sibTrans" cxnId="{CB128489-E1CE-4473-960E-CB61A7E895EF}">
      <dgm:prSet/>
      <dgm:spPr/>
      <dgm:t>
        <a:bodyPr/>
        <a:lstStyle/>
        <a:p>
          <a:endParaRPr lang="en-US"/>
        </a:p>
      </dgm:t>
    </dgm:pt>
    <dgm:pt modelId="{3EC30CC9-FFE2-4676-B9AB-F28424143CD2}">
      <dgm:prSet/>
      <dgm:spPr/>
      <dgm:t>
        <a:bodyPr/>
        <a:lstStyle/>
        <a:p>
          <a:r>
            <a:rPr lang="en-US" dirty="0"/>
            <a:t>Not </a:t>
          </a:r>
          <a:r>
            <a:rPr lang="en-US" i="1" dirty="0"/>
            <a:t>cracked</a:t>
          </a:r>
          <a:r>
            <a:rPr lang="en-US" dirty="0"/>
            <a:t>: Doesn’t split minorities into small pieces across several districts to dilute voice</a:t>
          </a:r>
        </a:p>
      </dgm:t>
    </dgm:pt>
    <dgm:pt modelId="{2194D0EA-4CCA-464E-9514-BB9009590F10}" type="parTrans" cxnId="{9AC88CB0-9F30-4A3F-A956-A67969B450F3}">
      <dgm:prSet/>
      <dgm:spPr/>
      <dgm:t>
        <a:bodyPr/>
        <a:lstStyle/>
        <a:p>
          <a:endParaRPr lang="en-US"/>
        </a:p>
      </dgm:t>
    </dgm:pt>
    <dgm:pt modelId="{45C66AC8-DD4F-4465-A503-30DDFA67DD28}" type="sibTrans" cxnId="{9AC88CB0-9F30-4A3F-A956-A67969B450F3}">
      <dgm:prSet/>
      <dgm:spPr/>
      <dgm:t>
        <a:bodyPr/>
        <a:lstStyle/>
        <a:p>
          <a:endParaRPr lang="en-US"/>
        </a:p>
      </dgm:t>
    </dgm:pt>
    <dgm:pt modelId="{5ADF0D53-CCEF-49DE-9DA5-B405EA4E6EB1}" type="pres">
      <dgm:prSet presAssocID="{3C67FB3F-D278-410F-91AF-377BD2F8B236}" presName="diagram" presStyleCnt="0">
        <dgm:presLayoutVars>
          <dgm:dir/>
          <dgm:resizeHandles val="exact"/>
        </dgm:presLayoutVars>
      </dgm:prSet>
      <dgm:spPr/>
    </dgm:pt>
    <dgm:pt modelId="{C5778C68-1B41-4F6F-BF63-B5EDA2237646}" type="pres">
      <dgm:prSet presAssocID="{DD384116-40DB-44CB-9590-F4FE6802BFF3}" presName="node" presStyleLbl="node1" presStyleIdx="0" presStyleCnt="3">
        <dgm:presLayoutVars>
          <dgm:bulletEnabled val="1"/>
        </dgm:presLayoutVars>
      </dgm:prSet>
      <dgm:spPr/>
    </dgm:pt>
    <dgm:pt modelId="{F9C4669B-333D-4887-8203-EE4D3AFADAF7}" type="pres">
      <dgm:prSet presAssocID="{2D5DBC39-50D1-4FA5-9FFA-EA1283B3B98F}" presName="sibTrans" presStyleCnt="0"/>
      <dgm:spPr/>
    </dgm:pt>
    <dgm:pt modelId="{A196D15C-DE08-4B8F-983D-BC22F7B7ABD8}" type="pres">
      <dgm:prSet presAssocID="{9DAAF11B-002F-40D7-A167-9136806B624B}" presName="node" presStyleLbl="node1" presStyleIdx="1" presStyleCnt="3">
        <dgm:presLayoutVars>
          <dgm:bulletEnabled val="1"/>
        </dgm:presLayoutVars>
      </dgm:prSet>
      <dgm:spPr/>
    </dgm:pt>
    <dgm:pt modelId="{D5A6A7BB-7DE6-494C-9D98-E0D8960F15F9}" type="pres">
      <dgm:prSet presAssocID="{A6091AE9-3862-471C-B6AF-EBC1E973C9D9}" presName="sibTrans" presStyleCnt="0"/>
      <dgm:spPr/>
    </dgm:pt>
    <dgm:pt modelId="{55069EA9-7EF0-4273-B60B-22EBF5C21ED7}" type="pres">
      <dgm:prSet presAssocID="{3EC30CC9-FFE2-4676-B9AB-F28424143CD2}" presName="node" presStyleLbl="node1" presStyleIdx="2" presStyleCnt="3">
        <dgm:presLayoutVars>
          <dgm:bulletEnabled val="1"/>
        </dgm:presLayoutVars>
      </dgm:prSet>
      <dgm:spPr/>
    </dgm:pt>
  </dgm:ptLst>
  <dgm:cxnLst>
    <dgm:cxn modelId="{0773531B-482D-47A6-9AAE-A956C5850687}" type="presOf" srcId="{9DAAF11B-002F-40D7-A167-9136806B624B}" destId="{A196D15C-DE08-4B8F-983D-BC22F7B7ABD8}" srcOrd="0" destOrd="0" presId="urn:microsoft.com/office/officeart/2005/8/layout/default"/>
    <dgm:cxn modelId="{552EBC3C-D2F7-4760-A728-0DC32620E2C2}" type="presOf" srcId="{3EC30CC9-FFE2-4676-B9AB-F28424143CD2}" destId="{55069EA9-7EF0-4273-B60B-22EBF5C21ED7}" srcOrd="0" destOrd="0" presId="urn:microsoft.com/office/officeart/2005/8/layout/default"/>
    <dgm:cxn modelId="{FA9C895D-E9F4-4620-8FD0-77ADADDC88F0}" srcId="{3C67FB3F-D278-410F-91AF-377BD2F8B236}" destId="{DD384116-40DB-44CB-9590-F4FE6802BFF3}" srcOrd="0" destOrd="0" parTransId="{F8B58B2D-9303-4293-9181-320BE748ADFC}" sibTransId="{2D5DBC39-50D1-4FA5-9FFA-EA1283B3B98F}"/>
    <dgm:cxn modelId="{CB128489-E1CE-4473-960E-CB61A7E895EF}" srcId="{3C67FB3F-D278-410F-91AF-377BD2F8B236}" destId="{9DAAF11B-002F-40D7-A167-9136806B624B}" srcOrd="1" destOrd="0" parTransId="{DEDBD3D9-9F38-4815-91F7-03B85D37F3FC}" sibTransId="{A6091AE9-3862-471C-B6AF-EBC1E973C9D9}"/>
    <dgm:cxn modelId="{8BF9D890-B8E3-4709-B91F-A46DA07C6CE8}" type="presOf" srcId="{DD384116-40DB-44CB-9590-F4FE6802BFF3}" destId="{C5778C68-1B41-4F6F-BF63-B5EDA2237646}" srcOrd="0" destOrd="0" presId="urn:microsoft.com/office/officeart/2005/8/layout/default"/>
    <dgm:cxn modelId="{9AC88CB0-9F30-4A3F-A956-A67969B450F3}" srcId="{3C67FB3F-D278-410F-91AF-377BD2F8B236}" destId="{3EC30CC9-FFE2-4676-B9AB-F28424143CD2}" srcOrd="2" destOrd="0" parTransId="{2194D0EA-4CCA-464E-9514-BB9009590F10}" sibTransId="{45C66AC8-DD4F-4465-A503-30DDFA67DD28}"/>
    <dgm:cxn modelId="{F6E3F6B9-1605-451B-8AEF-1D2F9A001937}" type="presOf" srcId="{3C67FB3F-D278-410F-91AF-377BD2F8B236}" destId="{5ADF0D53-CCEF-49DE-9DA5-B405EA4E6EB1}" srcOrd="0" destOrd="0" presId="urn:microsoft.com/office/officeart/2005/8/layout/default"/>
    <dgm:cxn modelId="{94DC0F4C-DBD1-49CE-B501-03413FCA5280}" type="presParOf" srcId="{5ADF0D53-CCEF-49DE-9DA5-B405EA4E6EB1}" destId="{C5778C68-1B41-4F6F-BF63-B5EDA2237646}" srcOrd="0" destOrd="0" presId="urn:microsoft.com/office/officeart/2005/8/layout/default"/>
    <dgm:cxn modelId="{5EE03402-67DA-4589-BCB3-5F5FB300902B}" type="presParOf" srcId="{5ADF0D53-CCEF-49DE-9DA5-B405EA4E6EB1}" destId="{F9C4669B-333D-4887-8203-EE4D3AFADAF7}" srcOrd="1" destOrd="0" presId="urn:microsoft.com/office/officeart/2005/8/layout/default"/>
    <dgm:cxn modelId="{CBF1D4B7-8804-4BB6-9739-A52441236B3B}" type="presParOf" srcId="{5ADF0D53-CCEF-49DE-9DA5-B405EA4E6EB1}" destId="{A196D15C-DE08-4B8F-983D-BC22F7B7ABD8}" srcOrd="2" destOrd="0" presId="urn:microsoft.com/office/officeart/2005/8/layout/default"/>
    <dgm:cxn modelId="{3EC117AE-80FE-4E2E-97F2-997CA8390298}" type="presParOf" srcId="{5ADF0D53-CCEF-49DE-9DA5-B405EA4E6EB1}" destId="{D5A6A7BB-7DE6-494C-9D98-E0D8960F15F9}" srcOrd="3" destOrd="0" presId="urn:microsoft.com/office/officeart/2005/8/layout/default"/>
    <dgm:cxn modelId="{882FA413-8940-4F90-937A-8B79C35EAE9E}" type="presParOf" srcId="{5ADF0D53-CCEF-49DE-9DA5-B405EA4E6EB1}" destId="{55069EA9-7EF0-4273-B60B-22EBF5C21ED7}"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913051-B950-463B-BCC8-DE0BCFA1F0E1}" type="doc">
      <dgm:prSet loTypeId="urn:microsoft.com/office/officeart/2005/8/layout/hList1" loCatId="list" qsTypeId="urn:microsoft.com/office/officeart/2005/8/quickstyle/simple5" qsCatId="simple" csTypeId="urn:microsoft.com/office/officeart/2005/8/colors/accent0_3" csCatId="mainScheme"/>
      <dgm:spPr/>
      <dgm:t>
        <a:bodyPr/>
        <a:lstStyle/>
        <a:p>
          <a:endParaRPr lang="en-US"/>
        </a:p>
      </dgm:t>
    </dgm:pt>
    <dgm:pt modelId="{03D2860A-57F6-4BDE-A468-DDC30D93F77C}">
      <dgm:prSet/>
      <dgm:spPr/>
      <dgm:t>
        <a:bodyPr/>
        <a:lstStyle/>
        <a:p>
          <a:r>
            <a:rPr lang="en-US"/>
            <a:t>Contiguity</a:t>
          </a:r>
        </a:p>
      </dgm:t>
    </dgm:pt>
    <dgm:pt modelId="{80E2F46E-4BA5-42DD-A08F-ABEF8F6EF224}" type="parTrans" cxnId="{A56E7E0B-A317-4783-88D1-333E4E6426B9}">
      <dgm:prSet/>
      <dgm:spPr/>
      <dgm:t>
        <a:bodyPr/>
        <a:lstStyle/>
        <a:p>
          <a:endParaRPr lang="en-US"/>
        </a:p>
      </dgm:t>
    </dgm:pt>
    <dgm:pt modelId="{45B9EC93-F1AE-4CC5-B267-712D0E2F6C67}" type="sibTrans" cxnId="{A56E7E0B-A317-4783-88D1-333E4E6426B9}">
      <dgm:prSet/>
      <dgm:spPr/>
      <dgm:t>
        <a:bodyPr/>
        <a:lstStyle/>
        <a:p>
          <a:endParaRPr lang="en-US"/>
        </a:p>
      </dgm:t>
    </dgm:pt>
    <dgm:pt modelId="{F4933384-EAF8-4DAC-BA55-7B28232EEC57}">
      <dgm:prSet/>
      <dgm:spPr/>
      <dgm:t>
        <a:bodyPr/>
        <a:lstStyle/>
        <a:p>
          <a:r>
            <a:rPr lang="en-US"/>
            <a:t>A district is contiguous if all the lines that create it are connected. </a:t>
          </a:r>
        </a:p>
      </dgm:t>
    </dgm:pt>
    <dgm:pt modelId="{45C24256-2284-4DCE-9907-09AA2456F807}" type="parTrans" cxnId="{D53A4A29-38E7-4E37-8404-C1B1CC013F91}">
      <dgm:prSet/>
      <dgm:spPr/>
      <dgm:t>
        <a:bodyPr/>
        <a:lstStyle/>
        <a:p>
          <a:endParaRPr lang="en-US"/>
        </a:p>
      </dgm:t>
    </dgm:pt>
    <dgm:pt modelId="{2552A3DE-4599-45B1-B427-A0EEE46987CB}" type="sibTrans" cxnId="{D53A4A29-38E7-4E37-8404-C1B1CC013F91}">
      <dgm:prSet/>
      <dgm:spPr/>
      <dgm:t>
        <a:bodyPr/>
        <a:lstStyle/>
        <a:p>
          <a:endParaRPr lang="en-US"/>
        </a:p>
      </dgm:t>
    </dgm:pt>
    <dgm:pt modelId="{3C0E473E-4AE0-4F65-A1FA-E7F15FE5E2F3}">
      <dgm:prSet/>
      <dgm:spPr/>
      <dgm:t>
        <a:bodyPr/>
        <a:lstStyle/>
        <a:p>
          <a:r>
            <a:rPr lang="en-US"/>
            <a:t>A district consisting of two or more unconnected areas is not contiguous</a:t>
          </a:r>
        </a:p>
      </dgm:t>
    </dgm:pt>
    <dgm:pt modelId="{E7B0026D-32F8-4398-AF98-667D30CA935F}" type="parTrans" cxnId="{95A7AA09-E067-4590-AC93-42023967626B}">
      <dgm:prSet/>
      <dgm:spPr/>
      <dgm:t>
        <a:bodyPr/>
        <a:lstStyle/>
        <a:p>
          <a:endParaRPr lang="en-US"/>
        </a:p>
      </dgm:t>
    </dgm:pt>
    <dgm:pt modelId="{C207E750-7DC8-42CE-B40B-102DA9DEAC1E}" type="sibTrans" cxnId="{95A7AA09-E067-4590-AC93-42023967626B}">
      <dgm:prSet/>
      <dgm:spPr/>
      <dgm:t>
        <a:bodyPr/>
        <a:lstStyle/>
        <a:p>
          <a:endParaRPr lang="en-US"/>
        </a:p>
      </dgm:t>
    </dgm:pt>
    <dgm:pt modelId="{94D94CE3-8046-4D24-B650-3FD3E55F749F}">
      <dgm:prSet/>
      <dgm:spPr/>
      <dgm:t>
        <a:bodyPr/>
        <a:lstStyle/>
        <a:p>
          <a:r>
            <a:rPr lang="en-US"/>
            <a:t>Compactness</a:t>
          </a:r>
        </a:p>
      </dgm:t>
    </dgm:pt>
    <dgm:pt modelId="{E79EE1BA-A732-42FB-987F-3ECED05F2725}" type="parTrans" cxnId="{0578F963-8219-43B8-88D7-33632CDDB937}">
      <dgm:prSet/>
      <dgm:spPr/>
      <dgm:t>
        <a:bodyPr/>
        <a:lstStyle/>
        <a:p>
          <a:endParaRPr lang="en-US"/>
        </a:p>
      </dgm:t>
    </dgm:pt>
    <dgm:pt modelId="{FB5D111B-46D4-4780-A336-467893AEB11A}" type="sibTrans" cxnId="{0578F963-8219-43B8-88D7-33632CDDB937}">
      <dgm:prSet/>
      <dgm:spPr/>
      <dgm:t>
        <a:bodyPr/>
        <a:lstStyle/>
        <a:p>
          <a:endParaRPr lang="en-US"/>
        </a:p>
      </dgm:t>
    </dgm:pt>
    <dgm:pt modelId="{C3DD8430-3BF8-4370-A3BC-0B9FF4088A5F}">
      <dgm:prSet/>
      <dgm:spPr/>
      <dgm:t>
        <a:bodyPr/>
        <a:lstStyle/>
        <a:p>
          <a:r>
            <a:rPr lang="en-US"/>
            <a:t>Geographic – shape of the district</a:t>
          </a:r>
        </a:p>
      </dgm:t>
    </dgm:pt>
    <dgm:pt modelId="{EA8DB42D-608A-4D5D-B43D-411E04D75B55}" type="parTrans" cxnId="{81D5746F-3443-4D7C-B43E-E45634B62B5E}">
      <dgm:prSet/>
      <dgm:spPr/>
      <dgm:t>
        <a:bodyPr/>
        <a:lstStyle/>
        <a:p>
          <a:endParaRPr lang="en-US"/>
        </a:p>
      </dgm:t>
    </dgm:pt>
    <dgm:pt modelId="{8F9043CC-C9CD-4F32-B390-B5D82B268A79}" type="sibTrans" cxnId="{81D5746F-3443-4D7C-B43E-E45634B62B5E}">
      <dgm:prSet/>
      <dgm:spPr/>
      <dgm:t>
        <a:bodyPr/>
        <a:lstStyle/>
        <a:p>
          <a:endParaRPr lang="en-US"/>
        </a:p>
      </dgm:t>
    </dgm:pt>
    <dgm:pt modelId="{1E2D1730-01BD-4F45-8386-FA1973FB4D22}">
      <dgm:prSet/>
      <dgm:spPr/>
      <dgm:t>
        <a:bodyPr/>
        <a:lstStyle/>
        <a:p>
          <a:r>
            <a:rPr lang="en-US"/>
            <a:t>Functional – based on factors</a:t>
          </a:r>
        </a:p>
      </dgm:t>
    </dgm:pt>
    <dgm:pt modelId="{F25962EE-97BB-44BB-98B1-0050DD051C7E}" type="parTrans" cxnId="{1AE32527-EA84-4A5C-8D1E-6C9E70159D69}">
      <dgm:prSet/>
      <dgm:spPr/>
      <dgm:t>
        <a:bodyPr/>
        <a:lstStyle/>
        <a:p>
          <a:endParaRPr lang="en-US"/>
        </a:p>
      </dgm:t>
    </dgm:pt>
    <dgm:pt modelId="{C6C39133-23DE-43A2-B62F-00D840A158D4}" type="sibTrans" cxnId="{1AE32527-EA84-4A5C-8D1E-6C9E70159D69}">
      <dgm:prSet/>
      <dgm:spPr/>
      <dgm:t>
        <a:bodyPr/>
        <a:lstStyle/>
        <a:p>
          <a:endParaRPr lang="en-US"/>
        </a:p>
      </dgm:t>
    </dgm:pt>
    <dgm:pt modelId="{72FF1C9E-2192-42A2-AF1F-E35D80A6AC7E}">
      <dgm:prSet/>
      <dgm:spPr/>
      <dgm:t>
        <a:bodyPr/>
        <a:lstStyle/>
        <a:p>
          <a:r>
            <a:rPr lang="en-US"/>
            <a:t>Following Lines of Political Units</a:t>
          </a:r>
        </a:p>
      </dgm:t>
    </dgm:pt>
    <dgm:pt modelId="{06BA2E86-ADE7-4A47-A4B0-F31A963A833A}" type="parTrans" cxnId="{973B5E22-1408-43FA-B638-3441C2C186C0}">
      <dgm:prSet/>
      <dgm:spPr/>
      <dgm:t>
        <a:bodyPr/>
        <a:lstStyle/>
        <a:p>
          <a:endParaRPr lang="en-US"/>
        </a:p>
      </dgm:t>
    </dgm:pt>
    <dgm:pt modelId="{760AC217-0B1C-4912-86AA-A7DC69053724}" type="sibTrans" cxnId="{973B5E22-1408-43FA-B638-3441C2C186C0}">
      <dgm:prSet/>
      <dgm:spPr/>
      <dgm:t>
        <a:bodyPr/>
        <a:lstStyle/>
        <a:p>
          <a:endParaRPr lang="en-US"/>
        </a:p>
      </dgm:t>
    </dgm:pt>
    <dgm:pt modelId="{777965F1-2C53-4A27-9188-D500BB421F94}">
      <dgm:prSet/>
      <dgm:spPr/>
      <dgm:t>
        <a:bodyPr/>
        <a:lstStyle/>
        <a:p>
          <a:r>
            <a:rPr lang="en-US"/>
            <a:t>Following Geographical Boundaries</a:t>
          </a:r>
        </a:p>
      </dgm:t>
    </dgm:pt>
    <dgm:pt modelId="{A038AF93-1280-4D4D-AFA7-9E3675E134BD}" type="parTrans" cxnId="{A72520F5-7A03-4F0B-9EDF-B4D7E34B6E05}">
      <dgm:prSet/>
      <dgm:spPr/>
      <dgm:t>
        <a:bodyPr/>
        <a:lstStyle/>
        <a:p>
          <a:endParaRPr lang="en-US"/>
        </a:p>
      </dgm:t>
    </dgm:pt>
    <dgm:pt modelId="{6F65046B-BB14-4503-AADF-3B973F198D56}" type="sibTrans" cxnId="{A72520F5-7A03-4F0B-9EDF-B4D7E34B6E05}">
      <dgm:prSet/>
      <dgm:spPr/>
      <dgm:t>
        <a:bodyPr/>
        <a:lstStyle/>
        <a:p>
          <a:endParaRPr lang="en-US"/>
        </a:p>
      </dgm:t>
    </dgm:pt>
    <dgm:pt modelId="{0163A554-F2DC-4333-A2EC-782A835D5B27}">
      <dgm:prSet/>
      <dgm:spPr/>
      <dgm:t>
        <a:bodyPr/>
        <a:lstStyle/>
        <a:p>
          <a:r>
            <a:rPr lang="en-US"/>
            <a:t>Communities of Interest</a:t>
          </a:r>
        </a:p>
      </dgm:t>
    </dgm:pt>
    <dgm:pt modelId="{051A46C2-CC99-40EF-A5C2-24D1D8E38025}" type="parTrans" cxnId="{96B4708F-2DE7-46C1-ABF3-FE53F01B22BE}">
      <dgm:prSet/>
      <dgm:spPr/>
      <dgm:t>
        <a:bodyPr/>
        <a:lstStyle/>
        <a:p>
          <a:endParaRPr lang="en-US"/>
        </a:p>
      </dgm:t>
    </dgm:pt>
    <dgm:pt modelId="{1AB9B152-B9E3-4BBE-88F8-EA402EF54667}" type="sibTrans" cxnId="{96B4708F-2DE7-46C1-ABF3-FE53F01B22BE}">
      <dgm:prSet/>
      <dgm:spPr/>
      <dgm:t>
        <a:bodyPr/>
        <a:lstStyle/>
        <a:p>
          <a:endParaRPr lang="en-US"/>
        </a:p>
      </dgm:t>
    </dgm:pt>
    <dgm:pt modelId="{00E0031F-FE37-47FA-88F8-D536247B520B}">
      <dgm:prSet/>
      <dgm:spPr/>
      <dgm:t>
        <a:bodyPr/>
        <a:lstStyle/>
        <a:p>
          <a:r>
            <a:rPr lang="en-US"/>
            <a:t>Travel within the district</a:t>
          </a:r>
        </a:p>
      </dgm:t>
    </dgm:pt>
    <dgm:pt modelId="{8D319F4C-5B55-45D9-9F69-54C93E7F0ADC}" type="parTrans" cxnId="{3FFB349C-DA5A-423F-9B69-1F6017648A67}">
      <dgm:prSet/>
      <dgm:spPr/>
      <dgm:t>
        <a:bodyPr/>
        <a:lstStyle/>
        <a:p>
          <a:endParaRPr lang="en-US"/>
        </a:p>
      </dgm:t>
    </dgm:pt>
    <dgm:pt modelId="{DC01E356-B6BD-4EF4-A231-C9093BCA00E6}" type="sibTrans" cxnId="{3FFB349C-DA5A-423F-9B69-1F6017648A67}">
      <dgm:prSet/>
      <dgm:spPr/>
      <dgm:t>
        <a:bodyPr/>
        <a:lstStyle/>
        <a:p>
          <a:endParaRPr lang="en-US"/>
        </a:p>
      </dgm:t>
    </dgm:pt>
    <dgm:pt modelId="{98E394CD-6293-405B-87F2-FE646E8EFA39}" type="pres">
      <dgm:prSet presAssocID="{25913051-B950-463B-BCC8-DE0BCFA1F0E1}" presName="Name0" presStyleCnt="0">
        <dgm:presLayoutVars>
          <dgm:dir/>
          <dgm:animLvl val="lvl"/>
          <dgm:resizeHandles val="exact"/>
        </dgm:presLayoutVars>
      </dgm:prSet>
      <dgm:spPr/>
    </dgm:pt>
    <dgm:pt modelId="{08FAA3B2-3656-4EF5-AF88-D2E0DB6B3755}" type="pres">
      <dgm:prSet presAssocID="{03D2860A-57F6-4BDE-A468-DDC30D93F77C}" presName="composite" presStyleCnt="0"/>
      <dgm:spPr/>
    </dgm:pt>
    <dgm:pt modelId="{D89F4129-CEEC-40AF-96DB-CB7BE7DBAAAA}" type="pres">
      <dgm:prSet presAssocID="{03D2860A-57F6-4BDE-A468-DDC30D93F77C}" presName="parTx" presStyleLbl="alignNode1" presStyleIdx="0" presStyleCnt="2">
        <dgm:presLayoutVars>
          <dgm:chMax val="0"/>
          <dgm:chPref val="0"/>
          <dgm:bulletEnabled val="1"/>
        </dgm:presLayoutVars>
      </dgm:prSet>
      <dgm:spPr/>
    </dgm:pt>
    <dgm:pt modelId="{51602C3A-6916-4BE2-8773-98F12593E11F}" type="pres">
      <dgm:prSet presAssocID="{03D2860A-57F6-4BDE-A468-DDC30D93F77C}" presName="desTx" presStyleLbl="alignAccFollowNode1" presStyleIdx="0" presStyleCnt="2">
        <dgm:presLayoutVars>
          <dgm:bulletEnabled val="1"/>
        </dgm:presLayoutVars>
      </dgm:prSet>
      <dgm:spPr/>
    </dgm:pt>
    <dgm:pt modelId="{7D7021DC-28EC-41B0-90CB-7E597517F25E}" type="pres">
      <dgm:prSet presAssocID="{45B9EC93-F1AE-4CC5-B267-712D0E2F6C67}" presName="space" presStyleCnt="0"/>
      <dgm:spPr/>
    </dgm:pt>
    <dgm:pt modelId="{5054718B-AFF4-4C3E-8F98-1B80D4DED313}" type="pres">
      <dgm:prSet presAssocID="{94D94CE3-8046-4D24-B650-3FD3E55F749F}" presName="composite" presStyleCnt="0"/>
      <dgm:spPr/>
    </dgm:pt>
    <dgm:pt modelId="{6AB6111C-97B3-46B9-A129-48E0AA20C1BD}" type="pres">
      <dgm:prSet presAssocID="{94D94CE3-8046-4D24-B650-3FD3E55F749F}" presName="parTx" presStyleLbl="alignNode1" presStyleIdx="1" presStyleCnt="2">
        <dgm:presLayoutVars>
          <dgm:chMax val="0"/>
          <dgm:chPref val="0"/>
          <dgm:bulletEnabled val="1"/>
        </dgm:presLayoutVars>
      </dgm:prSet>
      <dgm:spPr/>
    </dgm:pt>
    <dgm:pt modelId="{0113222E-091E-49F0-AAD0-E933FEBB5CC4}" type="pres">
      <dgm:prSet presAssocID="{94D94CE3-8046-4D24-B650-3FD3E55F749F}" presName="desTx" presStyleLbl="alignAccFollowNode1" presStyleIdx="1" presStyleCnt="2">
        <dgm:presLayoutVars>
          <dgm:bulletEnabled val="1"/>
        </dgm:presLayoutVars>
      </dgm:prSet>
      <dgm:spPr/>
    </dgm:pt>
  </dgm:ptLst>
  <dgm:cxnLst>
    <dgm:cxn modelId="{37FAA006-98C4-46A1-BA4D-162CD91205D0}" type="presOf" srcId="{25913051-B950-463B-BCC8-DE0BCFA1F0E1}" destId="{98E394CD-6293-405B-87F2-FE646E8EFA39}" srcOrd="0" destOrd="0" presId="urn:microsoft.com/office/officeart/2005/8/layout/hList1"/>
    <dgm:cxn modelId="{95A7AA09-E067-4590-AC93-42023967626B}" srcId="{03D2860A-57F6-4BDE-A468-DDC30D93F77C}" destId="{3C0E473E-4AE0-4F65-A1FA-E7F15FE5E2F3}" srcOrd="1" destOrd="0" parTransId="{E7B0026D-32F8-4398-AF98-667D30CA935F}" sibTransId="{C207E750-7DC8-42CE-B40B-102DA9DEAC1E}"/>
    <dgm:cxn modelId="{A56E7E0B-A317-4783-88D1-333E4E6426B9}" srcId="{25913051-B950-463B-BCC8-DE0BCFA1F0E1}" destId="{03D2860A-57F6-4BDE-A468-DDC30D93F77C}" srcOrd="0" destOrd="0" parTransId="{80E2F46E-4BA5-42DD-A08F-ABEF8F6EF224}" sibTransId="{45B9EC93-F1AE-4CC5-B267-712D0E2F6C67}"/>
    <dgm:cxn modelId="{80B9E816-D175-43F4-909A-22F8F5665703}" type="presOf" srcId="{F4933384-EAF8-4DAC-BA55-7B28232EEC57}" destId="{51602C3A-6916-4BE2-8773-98F12593E11F}" srcOrd="0" destOrd="0" presId="urn:microsoft.com/office/officeart/2005/8/layout/hList1"/>
    <dgm:cxn modelId="{973B5E22-1408-43FA-B638-3441C2C186C0}" srcId="{94D94CE3-8046-4D24-B650-3FD3E55F749F}" destId="{72FF1C9E-2192-42A2-AF1F-E35D80A6AC7E}" srcOrd="2" destOrd="0" parTransId="{06BA2E86-ADE7-4A47-A4B0-F31A963A833A}" sibTransId="{760AC217-0B1C-4912-86AA-A7DC69053724}"/>
    <dgm:cxn modelId="{404F8122-9999-4850-821D-FA9018E60C69}" type="presOf" srcId="{03D2860A-57F6-4BDE-A468-DDC30D93F77C}" destId="{D89F4129-CEEC-40AF-96DB-CB7BE7DBAAAA}" srcOrd="0" destOrd="0" presId="urn:microsoft.com/office/officeart/2005/8/layout/hList1"/>
    <dgm:cxn modelId="{1AE32527-EA84-4A5C-8D1E-6C9E70159D69}" srcId="{94D94CE3-8046-4D24-B650-3FD3E55F749F}" destId="{1E2D1730-01BD-4F45-8386-FA1973FB4D22}" srcOrd="1" destOrd="0" parTransId="{F25962EE-97BB-44BB-98B1-0050DD051C7E}" sibTransId="{C6C39133-23DE-43A2-B62F-00D840A158D4}"/>
    <dgm:cxn modelId="{D53A4A29-38E7-4E37-8404-C1B1CC013F91}" srcId="{03D2860A-57F6-4BDE-A468-DDC30D93F77C}" destId="{F4933384-EAF8-4DAC-BA55-7B28232EEC57}" srcOrd="0" destOrd="0" parTransId="{45C24256-2284-4DCE-9907-09AA2456F807}" sibTransId="{2552A3DE-4599-45B1-B427-A0EEE46987CB}"/>
    <dgm:cxn modelId="{B55F3F2F-4304-460C-B0EC-1021F54F477C}" type="presOf" srcId="{00E0031F-FE37-47FA-88F8-D536247B520B}" destId="{0113222E-091E-49F0-AAD0-E933FEBB5CC4}" srcOrd="0" destOrd="5" presId="urn:microsoft.com/office/officeart/2005/8/layout/hList1"/>
    <dgm:cxn modelId="{973E4B39-7E7B-43BC-B268-C231B776CE13}" type="presOf" srcId="{0163A554-F2DC-4333-A2EC-782A835D5B27}" destId="{0113222E-091E-49F0-AAD0-E933FEBB5CC4}" srcOrd="0" destOrd="4" presId="urn:microsoft.com/office/officeart/2005/8/layout/hList1"/>
    <dgm:cxn modelId="{0578F963-8219-43B8-88D7-33632CDDB937}" srcId="{25913051-B950-463B-BCC8-DE0BCFA1F0E1}" destId="{94D94CE3-8046-4D24-B650-3FD3E55F749F}" srcOrd="1" destOrd="0" parTransId="{E79EE1BA-A732-42FB-987F-3ECED05F2725}" sibTransId="{FB5D111B-46D4-4780-A336-467893AEB11A}"/>
    <dgm:cxn modelId="{7398BD47-38AB-4B34-9FD9-74568E042A11}" type="presOf" srcId="{777965F1-2C53-4A27-9188-D500BB421F94}" destId="{0113222E-091E-49F0-AAD0-E933FEBB5CC4}" srcOrd="0" destOrd="3" presId="urn:microsoft.com/office/officeart/2005/8/layout/hList1"/>
    <dgm:cxn modelId="{81D5746F-3443-4D7C-B43E-E45634B62B5E}" srcId="{94D94CE3-8046-4D24-B650-3FD3E55F749F}" destId="{C3DD8430-3BF8-4370-A3BC-0B9FF4088A5F}" srcOrd="0" destOrd="0" parTransId="{EA8DB42D-608A-4D5D-B43D-411E04D75B55}" sibTransId="{8F9043CC-C9CD-4F32-B390-B5D82B268A79}"/>
    <dgm:cxn modelId="{AA7D6952-7792-4BE4-B56B-D37840BDDAE2}" type="presOf" srcId="{3C0E473E-4AE0-4F65-A1FA-E7F15FE5E2F3}" destId="{51602C3A-6916-4BE2-8773-98F12593E11F}" srcOrd="0" destOrd="1" presId="urn:microsoft.com/office/officeart/2005/8/layout/hList1"/>
    <dgm:cxn modelId="{609FFB74-84B2-4253-9548-98A881E81B3A}" type="presOf" srcId="{1E2D1730-01BD-4F45-8386-FA1973FB4D22}" destId="{0113222E-091E-49F0-AAD0-E933FEBB5CC4}" srcOrd="0" destOrd="1" presId="urn:microsoft.com/office/officeart/2005/8/layout/hList1"/>
    <dgm:cxn modelId="{AAD9DF7F-333D-4CA6-8B9F-6ABCFD6E9E3C}" type="presOf" srcId="{72FF1C9E-2192-42A2-AF1F-E35D80A6AC7E}" destId="{0113222E-091E-49F0-AAD0-E933FEBB5CC4}" srcOrd="0" destOrd="2" presId="urn:microsoft.com/office/officeart/2005/8/layout/hList1"/>
    <dgm:cxn modelId="{96B4708F-2DE7-46C1-ABF3-FE53F01B22BE}" srcId="{94D94CE3-8046-4D24-B650-3FD3E55F749F}" destId="{0163A554-F2DC-4333-A2EC-782A835D5B27}" srcOrd="4" destOrd="0" parTransId="{051A46C2-CC99-40EF-A5C2-24D1D8E38025}" sibTransId="{1AB9B152-B9E3-4BBE-88F8-EA402EF54667}"/>
    <dgm:cxn modelId="{3FFB349C-DA5A-423F-9B69-1F6017648A67}" srcId="{94D94CE3-8046-4D24-B650-3FD3E55F749F}" destId="{00E0031F-FE37-47FA-88F8-D536247B520B}" srcOrd="5" destOrd="0" parTransId="{8D319F4C-5B55-45D9-9F69-54C93E7F0ADC}" sibTransId="{DC01E356-B6BD-4EF4-A231-C9093BCA00E6}"/>
    <dgm:cxn modelId="{EEDF18AC-300F-4820-AAA6-DC02E3BC2FAD}" type="presOf" srcId="{C3DD8430-3BF8-4370-A3BC-0B9FF4088A5F}" destId="{0113222E-091E-49F0-AAD0-E933FEBB5CC4}" srcOrd="0" destOrd="0" presId="urn:microsoft.com/office/officeart/2005/8/layout/hList1"/>
    <dgm:cxn modelId="{B3466EB8-20A0-4B71-A264-EAFFD8AC92E9}" type="presOf" srcId="{94D94CE3-8046-4D24-B650-3FD3E55F749F}" destId="{6AB6111C-97B3-46B9-A129-48E0AA20C1BD}" srcOrd="0" destOrd="0" presId="urn:microsoft.com/office/officeart/2005/8/layout/hList1"/>
    <dgm:cxn modelId="{A72520F5-7A03-4F0B-9EDF-B4D7E34B6E05}" srcId="{94D94CE3-8046-4D24-B650-3FD3E55F749F}" destId="{777965F1-2C53-4A27-9188-D500BB421F94}" srcOrd="3" destOrd="0" parTransId="{A038AF93-1280-4D4D-AFA7-9E3675E134BD}" sibTransId="{6F65046B-BB14-4503-AADF-3B973F198D56}"/>
    <dgm:cxn modelId="{60C3E1C0-128C-4F54-A738-111C4FFB8DA6}" type="presParOf" srcId="{98E394CD-6293-405B-87F2-FE646E8EFA39}" destId="{08FAA3B2-3656-4EF5-AF88-D2E0DB6B3755}" srcOrd="0" destOrd="0" presId="urn:microsoft.com/office/officeart/2005/8/layout/hList1"/>
    <dgm:cxn modelId="{D012CB65-C755-4CB4-BE98-AB51770DCAEF}" type="presParOf" srcId="{08FAA3B2-3656-4EF5-AF88-D2E0DB6B3755}" destId="{D89F4129-CEEC-40AF-96DB-CB7BE7DBAAAA}" srcOrd="0" destOrd="0" presId="urn:microsoft.com/office/officeart/2005/8/layout/hList1"/>
    <dgm:cxn modelId="{5DE47967-C2C7-400D-9A32-5F24D01E139C}" type="presParOf" srcId="{08FAA3B2-3656-4EF5-AF88-D2E0DB6B3755}" destId="{51602C3A-6916-4BE2-8773-98F12593E11F}" srcOrd="1" destOrd="0" presId="urn:microsoft.com/office/officeart/2005/8/layout/hList1"/>
    <dgm:cxn modelId="{6191A409-DADD-49E0-940D-1AA555BD78A9}" type="presParOf" srcId="{98E394CD-6293-405B-87F2-FE646E8EFA39}" destId="{7D7021DC-28EC-41B0-90CB-7E597517F25E}" srcOrd="1" destOrd="0" presId="urn:microsoft.com/office/officeart/2005/8/layout/hList1"/>
    <dgm:cxn modelId="{086330BA-A39B-4473-A9A5-24F4C090BE21}" type="presParOf" srcId="{98E394CD-6293-405B-87F2-FE646E8EFA39}" destId="{5054718B-AFF4-4C3E-8F98-1B80D4DED313}" srcOrd="2" destOrd="0" presId="urn:microsoft.com/office/officeart/2005/8/layout/hList1"/>
    <dgm:cxn modelId="{BD16E5A7-3B7F-4BCA-9B06-0A9700EA967B}" type="presParOf" srcId="{5054718B-AFF4-4C3E-8F98-1B80D4DED313}" destId="{6AB6111C-97B3-46B9-A129-48E0AA20C1BD}" srcOrd="0" destOrd="0" presId="urn:microsoft.com/office/officeart/2005/8/layout/hList1"/>
    <dgm:cxn modelId="{1F90DEBF-2CBF-4B79-95A0-6FC6EAA5EC81}" type="presParOf" srcId="{5054718B-AFF4-4C3E-8F98-1B80D4DED313}" destId="{0113222E-091E-49F0-AAD0-E933FEBB5CC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884AA4-C09E-46AB-B9DC-4566C909315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68216F25-A259-4DAA-AA25-C09632C3B87D}">
      <dgm:prSet/>
      <dgm:spPr/>
      <dgm:t>
        <a:bodyPr/>
        <a:lstStyle/>
        <a:p>
          <a:r>
            <a:rPr lang="en-US" dirty="0"/>
            <a:t>Maps of the current district were reviewed with the new census data</a:t>
          </a:r>
        </a:p>
      </dgm:t>
    </dgm:pt>
    <dgm:pt modelId="{B17ECCDD-70B3-4DEC-BDF5-E11F53FBE366}" type="parTrans" cxnId="{1886351A-B42C-4808-AB23-89A8BB0E281A}">
      <dgm:prSet/>
      <dgm:spPr/>
      <dgm:t>
        <a:bodyPr/>
        <a:lstStyle/>
        <a:p>
          <a:endParaRPr lang="en-US"/>
        </a:p>
      </dgm:t>
    </dgm:pt>
    <dgm:pt modelId="{3B76D5E6-1481-4D30-8CA0-97A0FAEBFBF2}" type="sibTrans" cxnId="{1886351A-B42C-4808-AB23-89A8BB0E281A}">
      <dgm:prSet/>
      <dgm:spPr/>
      <dgm:t>
        <a:bodyPr/>
        <a:lstStyle/>
        <a:p>
          <a:endParaRPr lang="en-US"/>
        </a:p>
      </dgm:t>
    </dgm:pt>
    <dgm:pt modelId="{ACA705EA-CD40-4333-8139-67B3E2B4530D}">
      <dgm:prSet/>
      <dgm:spPr/>
      <dgm:t>
        <a:bodyPr/>
        <a:lstStyle/>
        <a:p>
          <a:r>
            <a:rPr lang="en-US" dirty="0"/>
            <a:t>New proposed maps were drawn based upon census data and city manager input following the mandatory and discretionary criteria</a:t>
          </a:r>
        </a:p>
      </dgm:t>
    </dgm:pt>
    <dgm:pt modelId="{637BE850-4A94-4D4A-BBD1-1F6788181CE4}" type="parTrans" cxnId="{6D82B47D-6E03-4669-9F98-122EAFCD08C1}">
      <dgm:prSet/>
      <dgm:spPr/>
      <dgm:t>
        <a:bodyPr/>
        <a:lstStyle/>
        <a:p>
          <a:endParaRPr lang="en-US"/>
        </a:p>
      </dgm:t>
    </dgm:pt>
    <dgm:pt modelId="{1FA70C70-A5CA-4F63-AFC2-49C815C61B20}" type="sibTrans" cxnId="{6D82B47D-6E03-4669-9F98-122EAFCD08C1}">
      <dgm:prSet/>
      <dgm:spPr/>
      <dgm:t>
        <a:bodyPr/>
        <a:lstStyle/>
        <a:p>
          <a:endParaRPr lang="en-US"/>
        </a:p>
      </dgm:t>
    </dgm:pt>
    <dgm:pt modelId="{8BA06B5C-2B9C-4589-88D9-FC0A81731A43}">
      <dgm:prSet/>
      <dgm:spPr/>
      <dgm:t>
        <a:bodyPr/>
        <a:lstStyle/>
        <a:p>
          <a:r>
            <a:rPr lang="en-US" dirty="0"/>
            <a:t>City Council will need to adopt new district maps by ordinance</a:t>
          </a:r>
        </a:p>
      </dgm:t>
    </dgm:pt>
    <dgm:pt modelId="{A5D7559E-533D-4F73-8FA1-8906313368A5}" type="parTrans" cxnId="{63455D9C-5C76-4BD2-A1D5-84F518FA449B}">
      <dgm:prSet/>
      <dgm:spPr/>
      <dgm:t>
        <a:bodyPr/>
        <a:lstStyle/>
        <a:p>
          <a:endParaRPr lang="en-US"/>
        </a:p>
      </dgm:t>
    </dgm:pt>
    <dgm:pt modelId="{8B937A4F-E428-49EF-ACB6-960584120384}" type="sibTrans" cxnId="{63455D9C-5C76-4BD2-A1D5-84F518FA449B}">
      <dgm:prSet/>
      <dgm:spPr/>
      <dgm:t>
        <a:bodyPr/>
        <a:lstStyle/>
        <a:p>
          <a:endParaRPr lang="en-US"/>
        </a:p>
      </dgm:t>
    </dgm:pt>
    <dgm:pt modelId="{26C31231-30F7-49D8-9758-82CA6DBA7D51}">
      <dgm:prSet/>
      <dgm:spPr/>
      <dgm:t>
        <a:bodyPr/>
        <a:lstStyle/>
        <a:p>
          <a:r>
            <a:rPr lang="en-US"/>
            <a:t>A change in a boundary of a territorial unit of a political subdivision other than a county from which an office of the political subdivision is elected is not effective for an election unless the date of the order or other action adopting the boundary change is more than three months before election day. Tex. Elec. Code, § 276.006</a:t>
          </a:r>
        </a:p>
      </dgm:t>
    </dgm:pt>
    <dgm:pt modelId="{5389514B-1542-4F93-A71F-060DC052F3D8}" type="parTrans" cxnId="{32BDE3D7-E514-4F9F-B157-190C0EDC63E0}">
      <dgm:prSet/>
      <dgm:spPr/>
      <dgm:t>
        <a:bodyPr/>
        <a:lstStyle/>
        <a:p>
          <a:endParaRPr lang="en-US"/>
        </a:p>
      </dgm:t>
    </dgm:pt>
    <dgm:pt modelId="{82EAB7A6-9ED3-42D6-AC3F-200B23158533}" type="sibTrans" cxnId="{32BDE3D7-E514-4F9F-B157-190C0EDC63E0}">
      <dgm:prSet/>
      <dgm:spPr/>
      <dgm:t>
        <a:bodyPr/>
        <a:lstStyle/>
        <a:p>
          <a:endParaRPr lang="en-US"/>
        </a:p>
      </dgm:t>
    </dgm:pt>
    <dgm:pt modelId="{209E164A-1B2B-4284-9546-223D2F677B33}" type="pres">
      <dgm:prSet presAssocID="{E9884AA4-C09E-46AB-B9DC-4566C909315E}" presName="linear" presStyleCnt="0">
        <dgm:presLayoutVars>
          <dgm:animLvl val="lvl"/>
          <dgm:resizeHandles val="exact"/>
        </dgm:presLayoutVars>
      </dgm:prSet>
      <dgm:spPr/>
    </dgm:pt>
    <dgm:pt modelId="{4C089112-2DF1-4AFC-A7F2-8D2D5CA6B7AC}" type="pres">
      <dgm:prSet presAssocID="{68216F25-A259-4DAA-AA25-C09632C3B87D}" presName="parentText" presStyleLbl="node1" presStyleIdx="0" presStyleCnt="4">
        <dgm:presLayoutVars>
          <dgm:chMax val="0"/>
          <dgm:bulletEnabled val="1"/>
        </dgm:presLayoutVars>
      </dgm:prSet>
      <dgm:spPr/>
    </dgm:pt>
    <dgm:pt modelId="{9178232B-40C6-40CE-ABDB-3F9070A14E3F}" type="pres">
      <dgm:prSet presAssocID="{3B76D5E6-1481-4D30-8CA0-97A0FAEBFBF2}" presName="spacer" presStyleCnt="0"/>
      <dgm:spPr/>
    </dgm:pt>
    <dgm:pt modelId="{40A477CB-F4BA-418B-B3CA-3D5C5DB734E1}" type="pres">
      <dgm:prSet presAssocID="{ACA705EA-CD40-4333-8139-67B3E2B4530D}" presName="parentText" presStyleLbl="node1" presStyleIdx="1" presStyleCnt="4">
        <dgm:presLayoutVars>
          <dgm:chMax val="0"/>
          <dgm:bulletEnabled val="1"/>
        </dgm:presLayoutVars>
      </dgm:prSet>
      <dgm:spPr/>
    </dgm:pt>
    <dgm:pt modelId="{843B447A-E7DF-4789-8637-B38D645A87B0}" type="pres">
      <dgm:prSet presAssocID="{1FA70C70-A5CA-4F63-AFC2-49C815C61B20}" presName="spacer" presStyleCnt="0"/>
      <dgm:spPr/>
    </dgm:pt>
    <dgm:pt modelId="{E907B1D5-E667-43BA-B392-25E48DA77FE7}" type="pres">
      <dgm:prSet presAssocID="{8BA06B5C-2B9C-4589-88D9-FC0A81731A43}" presName="parentText" presStyleLbl="node1" presStyleIdx="2" presStyleCnt="4">
        <dgm:presLayoutVars>
          <dgm:chMax val="0"/>
          <dgm:bulletEnabled val="1"/>
        </dgm:presLayoutVars>
      </dgm:prSet>
      <dgm:spPr/>
    </dgm:pt>
    <dgm:pt modelId="{DCF6EC09-57E2-4C12-8B9A-C72B354F5738}" type="pres">
      <dgm:prSet presAssocID="{8B937A4F-E428-49EF-ACB6-960584120384}" presName="spacer" presStyleCnt="0"/>
      <dgm:spPr/>
    </dgm:pt>
    <dgm:pt modelId="{71771BC5-131A-4206-95D3-7CCCA11A8425}" type="pres">
      <dgm:prSet presAssocID="{26C31231-30F7-49D8-9758-82CA6DBA7D51}" presName="parentText" presStyleLbl="node1" presStyleIdx="3" presStyleCnt="4">
        <dgm:presLayoutVars>
          <dgm:chMax val="0"/>
          <dgm:bulletEnabled val="1"/>
        </dgm:presLayoutVars>
      </dgm:prSet>
      <dgm:spPr/>
    </dgm:pt>
  </dgm:ptLst>
  <dgm:cxnLst>
    <dgm:cxn modelId="{0D739C0C-9461-4C98-82F0-F98691C126B0}" type="presOf" srcId="{68216F25-A259-4DAA-AA25-C09632C3B87D}" destId="{4C089112-2DF1-4AFC-A7F2-8D2D5CA6B7AC}" srcOrd="0" destOrd="0" presId="urn:microsoft.com/office/officeart/2005/8/layout/vList2"/>
    <dgm:cxn modelId="{1886351A-B42C-4808-AB23-89A8BB0E281A}" srcId="{E9884AA4-C09E-46AB-B9DC-4566C909315E}" destId="{68216F25-A259-4DAA-AA25-C09632C3B87D}" srcOrd="0" destOrd="0" parTransId="{B17ECCDD-70B3-4DEC-BDF5-E11F53FBE366}" sibTransId="{3B76D5E6-1481-4D30-8CA0-97A0FAEBFBF2}"/>
    <dgm:cxn modelId="{6D82B47D-6E03-4669-9F98-122EAFCD08C1}" srcId="{E9884AA4-C09E-46AB-B9DC-4566C909315E}" destId="{ACA705EA-CD40-4333-8139-67B3E2B4530D}" srcOrd="1" destOrd="0" parTransId="{637BE850-4A94-4D4A-BBD1-1F6788181CE4}" sibTransId="{1FA70C70-A5CA-4F63-AFC2-49C815C61B20}"/>
    <dgm:cxn modelId="{2EA09E96-C5F2-4D62-8B8C-93EF86CFC8BB}" type="presOf" srcId="{8BA06B5C-2B9C-4589-88D9-FC0A81731A43}" destId="{E907B1D5-E667-43BA-B392-25E48DA77FE7}" srcOrd="0" destOrd="0" presId="urn:microsoft.com/office/officeart/2005/8/layout/vList2"/>
    <dgm:cxn modelId="{63455D9C-5C76-4BD2-A1D5-84F518FA449B}" srcId="{E9884AA4-C09E-46AB-B9DC-4566C909315E}" destId="{8BA06B5C-2B9C-4589-88D9-FC0A81731A43}" srcOrd="2" destOrd="0" parTransId="{A5D7559E-533D-4F73-8FA1-8906313368A5}" sibTransId="{8B937A4F-E428-49EF-ACB6-960584120384}"/>
    <dgm:cxn modelId="{B12DEBBB-80C5-48C9-B7D2-09A73D581578}" type="presOf" srcId="{ACA705EA-CD40-4333-8139-67B3E2B4530D}" destId="{40A477CB-F4BA-418B-B3CA-3D5C5DB734E1}" srcOrd="0" destOrd="0" presId="urn:microsoft.com/office/officeart/2005/8/layout/vList2"/>
    <dgm:cxn modelId="{32BDE3D7-E514-4F9F-B157-190C0EDC63E0}" srcId="{E9884AA4-C09E-46AB-B9DC-4566C909315E}" destId="{26C31231-30F7-49D8-9758-82CA6DBA7D51}" srcOrd="3" destOrd="0" parTransId="{5389514B-1542-4F93-A71F-060DC052F3D8}" sibTransId="{82EAB7A6-9ED3-42D6-AC3F-200B23158533}"/>
    <dgm:cxn modelId="{F7D880E2-A206-4C80-9F9C-A589DD2A4B10}" type="presOf" srcId="{E9884AA4-C09E-46AB-B9DC-4566C909315E}" destId="{209E164A-1B2B-4284-9546-223D2F677B33}" srcOrd="0" destOrd="0" presId="urn:microsoft.com/office/officeart/2005/8/layout/vList2"/>
    <dgm:cxn modelId="{60A26DE7-31AA-4F0D-85B0-E20F2DA61AA2}" type="presOf" srcId="{26C31231-30F7-49D8-9758-82CA6DBA7D51}" destId="{71771BC5-131A-4206-95D3-7CCCA11A8425}" srcOrd="0" destOrd="0" presId="urn:microsoft.com/office/officeart/2005/8/layout/vList2"/>
    <dgm:cxn modelId="{E4B34B03-ED8F-42CE-8598-6AEBFA4161FB}" type="presParOf" srcId="{209E164A-1B2B-4284-9546-223D2F677B33}" destId="{4C089112-2DF1-4AFC-A7F2-8D2D5CA6B7AC}" srcOrd="0" destOrd="0" presId="urn:microsoft.com/office/officeart/2005/8/layout/vList2"/>
    <dgm:cxn modelId="{6A4B520B-23AF-4269-9843-3FE364700B9F}" type="presParOf" srcId="{209E164A-1B2B-4284-9546-223D2F677B33}" destId="{9178232B-40C6-40CE-ABDB-3F9070A14E3F}" srcOrd="1" destOrd="0" presId="urn:microsoft.com/office/officeart/2005/8/layout/vList2"/>
    <dgm:cxn modelId="{701FE0BB-0345-47F0-B392-1304997E0585}" type="presParOf" srcId="{209E164A-1B2B-4284-9546-223D2F677B33}" destId="{40A477CB-F4BA-418B-B3CA-3D5C5DB734E1}" srcOrd="2" destOrd="0" presId="urn:microsoft.com/office/officeart/2005/8/layout/vList2"/>
    <dgm:cxn modelId="{0596BC09-BEA8-4468-B5B5-15AFFF2F4BDC}" type="presParOf" srcId="{209E164A-1B2B-4284-9546-223D2F677B33}" destId="{843B447A-E7DF-4789-8637-B38D645A87B0}" srcOrd="3" destOrd="0" presId="urn:microsoft.com/office/officeart/2005/8/layout/vList2"/>
    <dgm:cxn modelId="{74BA64DC-9CDF-4F77-8607-0B1B5DF984E3}" type="presParOf" srcId="{209E164A-1B2B-4284-9546-223D2F677B33}" destId="{E907B1D5-E667-43BA-B392-25E48DA77FE7}" srcOrd="4" destOrd="0" presId="urn:microsoft.com/office/officeart/2005/8/layout/vList2"/>
    <dgm:cxn modelId="{0C8E9562-CEA1-486F-9111-A18195265E56}" type="presParOf" srcId="{209E164A-1B2B-4284-9546-223D2F677B33}" destId="{DCF6EC09-57E2-4C12-8B9A-C72B354F5738}" srcOrd="5" destOrd="0" presId="urn:microsoft.com/office/officeart/2005/8/layout/vList2"/>
    <dgm:cxn modelId="{048CEC38-AFFA-4C91-9A79-114B89CD3BF7}" type="presParOf" srcId="{209E164A-1B2B-4284-9546-223D2F677B33}" destId="{71771BC5-131A-4206-95D3-7CCCA11A8425}"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A35B9-BF39-4E16-B6EB-8DF91FFFBBA1}">
      <dsp:nvSpPr>
        <dsp:cNvPr id="0" name=""/>
        <dsp:cNvSpPr/>
      </dsp:nvSpPr>
      <dsp:spPr>
        <a:xfrm>
          <a:off x="0" y="14850"/>
          <a:ext cx="5337110" cy="8985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Total population is 7,330 making the ideal district size 1,833</a:t>
          </a:r>
        </a:p>
      </dsp:txBody>
      <dsp:txXfrm>
        <a:off x="43864" y="58714"/>
        <a:ext cx="5249382" cy="810832"/>
      </dsp:txXfrm>
    </dsp:sp>
    <dsp:sp modelId="{4A5A7A2D-4379-4E80-BA97-A79EE7AB21F6}">
      <dsp:nvSpPr>
        <dsp:cNvPr id="0" name=""/>
        <dsp:cNvSpPr/>
      </dsp:nvSpPr>
      <dsp:spPr>
        <a:xfrm>
          <a:off x="0" y="982530"/>
          <a:ext cx="5337110" cy="8985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District 1  </a:t>
          </a:r>
          <a:br>
            <a:rPr lang="en-US" sz="2400" kern="1200" dirty="0"/>
          </a:br>
          <a:r>
            <a:rPr lang="en-US" sz="2400" kern="1200" dirty="0"/>
            <a:t>1,669</a:t>
          </a:r>
        </a:p>
      </dsp:txBody>
      <dsp:txXfrm>
        <a:off x="43864" y="1026394"/>
        <a:ext cx="5249382" cy="810832"/>
      </dsp:txXfrm>
    </dsp:sp>
    <dsp:sp modelId="{1A52E178-6C31-475C-8973-30ACD796253D}">
      <dsp:nvSpPr>
        <dsp:cNvPr id="0" name=""/>
        <dsp:cNvSpPr/>
      </dsp:nvSpPr>
      <dsp:spPr>
        <a:xfrm>
          <a:off x="0" y="1950210"/>
          <a:ext cx="5337110" cy="8985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District 2</a:t>
          </a:r>
          <a:br>
            <a:rPr lang="en-US" sz="2400" kern="1200" dirty="0"/>
          </a:br>
          <a:r>
            <a:rPr lang="en-US" sz="2400" kern="1200" dirty="0"/>
            <a:t>1,790</a:t>
          </a:r>
        </a:p>
      </dsp:txBody>
      <dsp:txXfrm>
        <a:off x="43864" y="1994074"/>
        <a:ext cx="5249382" cy="810832"/>
      </dsp:txXfrm>
    </dsp:sp>
    <dsp:sp modelId="{373CB1DA-FEBD-4ACF-A41C-E8B29E9BD055}">
      <dsp:nvSpPr>
        <dsp:cNvPr id="0" name=""/>
        <dsp:cNvSpPr/>
      </dsp:nvSpPr>
      <dsp:spPr>
        <a:xfrm>
          <a:off x="0" y="2917890"/>
          <a:ext cx="5337110" cy="8985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District 3</a:t>
          </a:r>
          <a:br>
            <a:rPr lang="en-US" sz="2400" kern="1200" dirty="0"/>
          </a:br>
          <a:r>
            <a:rPr lang="en-US" sz="2400" kern="1200" dirty="0"/>
            <a:t>1,957</a:t>
          </a:r>
        </a:p>
      </dsp:txBody>
      <dsp:txXfrm>
        <a:off x="43864" y="2961754"/>
        <a:ext cx="5249382" cy="810832"/>
      </dsp:txXfrm>
    </dsp:sp>
    <dsp:sp modelId="{BB5020AC-7441-4D52-9F2D-E98A657317F7}">
      <dsp:nvSpPr>
        <dsp:cNvPr id="0" name=""/>
        <dsp:cNvSpPr/>
      </dsp:nvSpPr>
      <dsp:spPr>
        <a:xfrm>
          <a:off x="0" y="3885570"/>
          <a:ext cx="5337110" cy="8985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District 4</a:t>
          </a:r>
          <a:br>
            <a:rPr lang="en-US" sz="2400" kern="1200" dirty="0"/>
          </a:br>
          <a:r>
            <a:rPr lang="en-US" sz="2400" kern="1200" dirty="0"/>
            <a:t>1,914</a:t>
          </a:r>
        </a:p>
      </dsp:txBody>
      <dsp:txXfrm>
        <a:off x="43864" y="3929434"/>
        <a:ext cx="5249382" cy="8108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A7032-7997-4654-8E09-F702C894DD59}">
      <dsp:nvSpPr>
        <dsp:cNvPr id="0" name=""/>
        <dsp:cNvSpPr/>
      </dsp:nvSpPr>
      <dsp:spPr>
        <a:xfrm>
          <a:off x="3281801" y="735363"/>
          <a:ext cx="565899" cy="91440"/>
        </a:xfrm>
        <a:custGeom>
          <a:avLst/>
          <a:gdLst/>
          <a:ahLst/>
          <a:cxnLst/>
          <a:rect l="0" t="0" r="0" b="0"/>
          <a:pathLst>
            <a:path>
              <a:moveTo>
                <a:pt x="0" y="45720"/>
              </a:moveTo>
              <a:lnTo>
                <a:pt x="565899"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9838" y="778100"/>
        <a:ext cx="29824" cy="5964"/>
      </dsp:txXfrm>
    </dsp:sp>
    <dsp:sp modelId="{0894901A-A8DC-4A96-8238-37F279DC28F9}">
      <dsp:nvSpPr>
        <dsp:cNvPr id="0" name=""/>
        <dsp:cNvSpPr/>
      </dsp:nvSpPr>
      <dsp:spPr>
        <a:xfrm>
          <a:off x="690127" y="3040"/>
          <a:ext cx="2593474" cy="155608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2" tIns="133395" rIns="127082" bIns="133395" numCol="1" spcCol="1270" anchor="ctr" anchorCtr="0">
          <a:noAutofit/>
        </a:bodyPr>
        <a:lstStyle/>
        <a:p>
          <a:pPr marL="0" lvl="0" indent="0" algn="ctr" defTabSz="666750">
            <a:lnSpc>
              <a:spcPct val="90000"/>
            </a:lnSpc>
            <a:spcBef>
              <a:spcPct val="0"/>
            </a:spcBef>
            <a:spcAft>
              <a:spcPct val="35000"/>
            </a:spcAft>
            <a:buNone/>
          </a:pPr>
          <a:r>
            <a:rPr lang="en-US" sz="1500" kern="1200"/>
            <a:t>T. Daniel Santee</a:t>
          </a:r>
          <a:br>
            <a:rPr lang="en-US" sz="1500" kern="1200"/>
          </a:br>
          <a:r>
            <a:rPr lang="en-US" sz="1500" kern="1200"/>
            <a:t>Partner</a:t>
          </a:r>
        </a:p>
      </dsp:txBody>
      <dsp:txXfrm>
        <a:off x="690127" y="3040"/>
        <a:ext cx="2593474" cy="1556084"/>
      </dsp:txXfrm>
    </dsp:sp>
    <dsp:sp modelId="{1A110DA3-0BDB-4C20-91DA-88B0DACCC384}">
      <dsp:nvSpPr>
        <dsp:cNvPr id="0" name=""/>
        <dsp:cNvSpPr/>
      </dsp:nvSpPr>
      <dsp:spPr>
        <a:xfrm>
          <a:off x="6471774" y="735363"/>
          <a:ext cx="565899" cy="91440"/>
        </a:xfrm>
        <a:custGeom>
          <a:avLst/>
          <a:gdLst/>
          <a:ahLst/>
          <a:cxnLst/>
          <a:rect l="0" t="0" r="0" b="0"/>
          <a:pathLst>
            <a:path>
              <a:moveTo>
                <a:pt x="0" y="45720"/>
              </a:moveTo>
              <a:lnTo>
                <a:pt x="565899"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9811" y="778100"/>
        <a:ext cx="29824" cy="5964"/>
      </dsp:txXfrm>
    </dsp:sp>
    <dsp:sp modelId="{F6AE55EC-06B4-4C2B-A638-6636023D2B3F}">
      <dsp:nvSpPr>
        <dsp:cNvPr id="0" name=""/>
        <dsp:cNvSpPr/>
      </dsp:nvSpPr>
      <dsp:spPr>
        <a:xfrm>
          <a:off x="3880100" y="3040"/>
          <a:ext cx="2593474" cy="1556084"/>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2" tIns="133395" rIns="127082" bIns="133395" numCol="1" spcCol="1270" anchor="ctr" anchorCtr="0">
          <a:noAutofit/>
        </a:bodyPr>
        <a:lstStyle/>
        <a:p>
          <a:pPr marL="0" lvl="0" indent="0" algn="ctr" defTabSz="666750">
            <a:lnSpc>
              <a:spcPct val="90000"/>
            </a:lnSpc>
            <a:spcBef>
              <a:spcPct val="0"/>
            </a:spcBef>
            <a:spcAft>
              <a:spcPct val="35000"/>
            </a:spcAft>
            <a:buNone/>
          </a:pPr>
          <a:r>
            <a:rPr lang="en-US" sz="1500" kern="1200"/>
            <a:t>Denton Navarro Rocha Bernal &amp; Zech</a:t>
          </a:r>
          <a:br>
            <a:rPr lang="en-US" sz="1500" kern="1200"/>
          </a:br>
          <a:r>
            <a:rPr lang="en-US" sz="1500" kern="1200"/>
            <a:t>A Professional Corporation</a:t>
          </a:r>
          <a:br>
            <a:rPr lang="en-US" sz="1500" kern="1200"/>
          </a:br>
          <a:r>
            <a:rPr lang="en-US" sz="1500" kern="1200"/>
            <a:t>2517 N. Main Avenue</a:t>
          </a:r>
          <a:br>
            <a:rPr lang="en-US" sz="1500" kern="1200"/>
          </a:br>
          <a:r>
            <a:rPr lang="en-US" sz="1500" kern="1200"/>
            <a:t>San Antonio, Texas 78212</a:t>
          </a:r>
          <a:br>
            <a:rPr lang="en-US" sz="1500" kern="1200"/>
          </a:br>
          <a:r>
            <a:rPr lang="en-US" sz="1500" kern="1200"/>
            <a:t>SA | AUS | RGV | TGC</a:t>
          </a:r>
        </a:p>
      </dsp:txBody>
      <dsp:txXfrm>
        <a:off x="3880100" y="3040"/>
        <a:ext cx="2593474" cy="1556084"/>
      </dsp:txXfrm>
    </dsp:sp>
    <dsp:sp modelId="{BCF45256-68D0-46EA-8255-B32344EB288E}">
      <dsp:nvSpPr>
        <dsp:cNvPr id="0" name=""/>
        <dsp:cNvSpPr/>
      </dsp:nvSpPr>
      <dsp:spPr>
        <a:xfrm>
          <a:off x="1986864" y="1557325"/>
          <a:ext cx="6379946" cy="565899"/>
        </a:xfrm>
        <a:custGeom>
          <a:avLst/>
          <a:gdLst/>
          <a:ahLst/>
          <a:cxnLst/>
          <a:rect l="0" t="0" r="0" b="0"/>
          <a:pathLst>
            <a:path>
              <a:moveTo>
                <a:pt x="6379946" y="0"/>
              </a:moveTo>
              <a:lnTo>
                <a:pt x="6379946" y="300049"/>
              </a:lnTo>
              <a:lnTo>
                <a:pt x="0" y="300049"/>
              </a:lnTo>
              <a:lnTo>
                <a:pt x="0" y="565899"/>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16643" y="1837292"/>
        <a:ext cx="320388" cy="5964"/>
      </dsp:txXfrm>
    </dsp:sp>
    <dsp:sp modelId="{9FE0F950-061D-45FE-8DDD-D555B385752D}">
      <dsp:nvSpPr>
        <dsp:cNvPr id="0" name=""/>
        <dsp:cNvSpPr/>
      </dsp:nvSpPr>
      <dsp:spPr>
        <a:xfrm>
          <a:off x="7070073" y="3040"/>
          <a:ext cx="2593474" cy="1556084"/>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2" tIns="133395" rIns="127082" bIns="133395" numCol="1" spcCol="1270" anchor="ctr" anchorCtr="0">
          <a:noAutofit/>
        </a:bodyPr>
        <a:lstStyle/>
        <a:p>
          <a:pPr marL="0" lvl="0" indent="0" algn="ctr" defTabSz="666750">
            <a:lnSpc>
              <a:spcPct val="90000"/>
            </a:lnSpc>
            <a:spcBef>
              <a:spcPct val="0"/>
            </a:spcBef>
            <a:spcAft>
              <a:spcPct val="35000"/>
            </a:spcAft>
            <a:buNone/>
          </a:pPr>
          <a:r>
            <a:rPr lang="en-US" sz="1500" kern="1200"/>
            <a:t>Office (210) 227-3243</a:t>
          </a:r>
          <a:br>
            <a:rPr lang="en-US" sz="1500" kern="1200"/>
          </a:br>
          <a:r>
            <a:rPr lang="en-US" sz="1500" kern="1200"/>
            <a:t>Fax (210) 225-4481</a:t>
          </a:r>
        </a:p>
      </dsp:txBody>
      <dsp:txXfrm>
        <a:off x="7070073" y="3040"/>
        <a:ext cx="2593474" cy="1556084"/>
      </dsp:txXfrm>
    </dsp:sp>
    <dsp:sp modelId="{252ABB31-5F3F-41EE-A0EC-1EB8A05FA2A9}">
      <dsp:nvSpPr>
        <dsp:cNvPr id="0" name=""/>
        <dsp:cNvSpPr/>
      </dsp:nvSpPr>
      <dsp:spPr>
        <a:xfrm>
          <a:off x="3281801" y="2887946"/>
          <a:ext cx="565899" cy="91440"/>
        </a:xfrm>
        <a:custGeom>
          <a:avLst/>
          <a:gdLst/>
          <a:ahLst/>
          <a:cxnLst/>
          <a:rect l="0" t="0" r="0" b="0"/>
          <a:pathLst>
            <a:path>
              <a:moveTo>
                <a:pt x="0" y="45720"/>
              </a:moveTo>
              <a:lnTo>
                <a:pt x="565899"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9838" y="2930684"/>
        <a:ext cx="29824" cy="5964"/>
      </dsp:txXfrm>
    </dsp:sp>
    <dsp:sp modelId="{31A1FF2B-7437-4DB7-B9ED-CC482E1E01B5}">
      <dsp:nvSpPr>
        <dsp:cNvPr id="0" name=""/>
        <dsp:cNvSpPr/>
      </dsp:nvSpPr>
      <dsp:spPr>
        <a:xfrm>
          <a:off x="690127" y="2155624"/>
          <a:ext cx="2593474" cy="1556084"/>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2" tIns="133395" rIns="127082" bIns="133395" numCol="1" spcCol="1270" anchor="ctr" anchorCtr="0">
          <a:noAutofit/>
        </a:bodyPr>
        <a:lstStyle/>
        <a:p>
          <a:pPr marL="0" lvl="0" indent="0" algn="ctr" defTabSz="666750">
            <a:lnSpc>
              <a:spcPct val="90000"/>
            </a:lnSpc>
            <a:spcBef>
              <a:spcPct val="0"/>
            </a:spcBef>
            <a:spcAft>
              <a:spcPct val="35000"/>
            </a:spcAft>
            <a:buNone/>
          </a:pPr>
          <a:r>
            <a:rPr lang="en-US" sz="1500" kern="1200" dirty="0"/>
            <a:t>tdsantee@rampagelaw.com</a:t>
          </a:r>
        </a:p>
      </dsp:txBody>
      <dsp:txXfrm>
        <a:off x="690127" y="2155624"/>
        <a:ext cx="2593474" cy="1556084"/>
      </dsp:txXfrm>
    </dsp:sp>
    <dsp:sp modelId="{12D359DA-DBAF-4701-8EFC-AD122AC2A693}">
      <dsp:nvSpPr>
        <dsp:cNvPr id="0" name=""/>
        <dsp:cNvSpPr/>
      </dsp:nvSpPr>
      <dsp:spPr>
        <a:xfrm>
          <a:off x="3880100" y="2155624"/>
          <a:ext cx="2593474" cy="1556084"/>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82" tIns="133395" rIns="127082" bIns="133395" numCol="1" spcCol="1270" anchor="ctr" anchorCtr="0">
          <a:noAutofit/>
        </a:bodyPr>
        <a:lstStyle/>
        <a:p>
          <a:pPr marL="0" lvl="0" indent="0" algn="ctr" defTabSz="666750">
            <a:lnSpc>
              <a:spcPct val="90000"/>
            </a:lnSpc>
            <a:spcBef>
              <a:spcPct val="0"/>
            </a:spcBef>
            <a:spcAft>
              <a:spcPct val="35000"/>
            </a:spcAft>
            <a:buNone/>
          </a:pPr>
          <a:r>
            <a:rPr lang="en-US" sz="1500" kern="1200" dirty="0"/>
            <a:t>www.rampagelaw.com</a:t>
          </a:r>
        </a:p>
      </dsp:txBody>
      <dsp:txXfrm>
        <a:off x="3880100" y="2155624"/>
        <a:ext cx="2593474" cy="1556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D9C3D-1A5F-4667-A4AF-8AF8076DCD36}">
      <dsp:nvSpPr>
        <dsp:cNvPr id="0" name=""/>
        <dsp:cNvSpPr/>
      </dsp:nvSpPr>
      <dsp:spPr>
        <a:xfrm>
          <a:off x="729" y="11470"/>
          <a:ext cx="2846005" cy="1707603"/>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 ideal district population is 1,833</a:t>
          </a:r>
        </a:p>
      </dsp:txBody>
      <dsp:txXfrm>
        <a:off x="729" y="11470"/>
        <a:ext cx="2846005" cy="1707603"/>
      </dsp:txXfrm>
    </dsp:sp>
    <dsp:sp modelId="{D317916F-C6B1-4E26-9138-A60EBA8708F9}">
      <dsp:nvSpPr>
        <dsp:cNvPr id="0" name=""/>
        <dsp:cNvSpPr/>
      </dsp:nvSpPr>
      <dsp:spPr>
        <a:xfrm>
          <a:off x="3131336" y="11470"/>
          <a:ext cx="2846005" cy="1707603"/>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 current district population is 1,669</a:t>
          </a:r>
        </a:p>
      </dsp:txBody>
      <dsp:txXfrm>
        <a:off x="3131336" y="11470"/>
        <a:ext cx="2846005" cy="1707603"/>
      </dsp:txXfrm>
    </dsp:sp>
    <dsp:sp modelId="{AB42E0AD-DA7C-4BFE-ABC6-CC8EF75A9103}">
      <dsp:nvSpPr>
        <dsp:cNvPr id="0" name=""/>
        <dsp:cNvSpPr/>
      </dsp:nvSpPr>
      <dsp:spPr>
        <a:xfrm>
          <a:off x="729" y="2003674"/>
          <a:ext cx="2846005" cy="1707603"/>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This tells us we are 164 persons under the ideal size</a:t>
          </a:r>
        </a:p>
      </dsp:txBody>
      <dsp:txXfrm>
        <a:off x="729" y="2003674"/>
        <a:ext cx="2846005" cy="1707603"/>
      </dsp:txXfrm>
    </dsp:sp>
    <dsp:sp modelId="{A8F52B0A-694F-42FB-A4D1-D1065849597A}">
      <dsp:nvSpPr>
        <dsp:cNvPr id="0" name=""/>
        <dsp:cNvSpPr/>
      </dsp:nvSpPr>
      <dsp:spPr>
        <a:xfrm>
          <a:off x="3131336" y="2003674"/>
          <a:ext cx="2846005" cy="1707603"/>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That established a deviation of -8.92% for District 1</a:t>
          </a:r>
        </a:p>
      </dsp:txBody>
      <dsp:txXfrm>
        <a:off x="3131336" y="2003674"/>
        <a:ext cx="2846005" cy="1707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6688-3F22-4B82-8B2D-881A6275C824}">
      <dsp:nvSpPr>
        <dsp:cNvPr id="0" name=""/>
        <dsp:cNvSpPr/>
      </dsp:nvSpPr>
      <dsp:spPr>
        <a:xfrm>
          <a:off x="0" y="0"/>
          <a:ext cx="4030824" cy="1063986"/>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ideal district population is 1,833</a:t>
          </a:r>
        </a:p>
      </dsp:txBody>
      <dsp:txXfrm>
        <a:off x="31163" y="31163"/>
        <a:ext cx="2792792" cy="1001660"/>
      </dsp:txXfrm>
    </dsp:sp>
    <dsp:sp modelId="{FC85C298-6237-4FE5-86B1-2D43A64264B8}">
      <dsp:nvSpPr>
        <dsp:cNvPr id="0" name=""/>
        <dsp:cNvSpPr/>
      </dsp:nvSpPr>
      <dsp:spPr>
        <a:xfrm>
          <a:off x="337581" y="1257438"/>
          <a:ext cx="4030824" cy="1063986"/>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current district population is 1,790</a:t>
          </a:r>
        </a:p>
      </dsp:txBody>
      <dsp:txXfrm>
        <a:off x="368744" y="1288601"/>
        <a:ext cx="2939325" cy="1001660"/>
      </dsp:txXfrm>
    </dsp:sp>
    <dsp:sp modelId="{4D9CBA18-5507-4F12-B7FF-B6EFEBBD2110}">
      <dsp:nvSpPr>
        <dsp:cNvPr id="0" name=""/>
        <dsp:cNvSpPr/>
      </dsp:nvSpPr>
      <dsp:spPr>
        <a:xfrm>
          <a:off x="670124" y="2514877"/>
          <a:ext cx="4030824" cy="1063986"/>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This tells us we are 43 persons under the ideal size</a:t>
          </a:r>
        </a:p>
      </dsp:txBody>
      <dsp:txXfrm>
        <a:off x="701287" y="2546040"/>
        <a:ext cx="2944363" cy="1001660"/>
      </dsp:txXfrm>
    </dsp:sp>
    <dsp:sp modelId="{457EAB71-46F7-4B6F-A8E8-860D9B3BC22F}">
      <dsp:nvSpPr>
        <dsp:cNvPr id="0" name=""/>
        <dsp:cNvSpPr/>
      </dsp:nvSpPr>
      <dsp:spPr>
        <a:xfrm>
          <a:off x="1007706" y="3772315"/>
          <a:ext cx="4030824" cy="1063986"/>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That establishes a deviation of -2.32% for District 2</a:t>
          </a:r>
        </a:p>
      </dsp:txBody>
      <dsp:txXfrm>
        <a:off x="1038869" y="3803478"/>
        <a:ext cx="2939325" cy="1001660"/>
      </dsp:txXfrm>
    </dsp:sp>
    <dsp:sp modelId="{CEC8B564-3D5A-4DD0-BD14-821067C1F2A0}">
      <dsp:nvSpPr>
        <dsp:cNvPr id="0" name=""/>
        <dsp:cNvSpPr/>
      </dsp:nvSpPr>
      <dsp:spPr>
        <a:xfrm>
          <a:off x="3339232" y="814916"/>
          <a:ext cx="691591" cy="691591"/>
        </a:xfrm>
        <a:prstGeom prst="downArrow">
          <a:avLst>
            <a:gd name="adj1" fmla="val 55000"/>
            <a:gd name="adj2" fmla="val 45000"/>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494840" y="814916"/>
        <a:ext cx="380375" cy="520422"/>
      </dsp:txXfrm>
    </dsp:sp>
    <dsp:sp modelId="{1C13238D-ECFF-4CAB-BB04-97A65F837733}">
      <dsp:nvSpPr>
        <dsp:cNvPr id="0" name=""/>
        <dsp:cNvSpPr/>
      </dsp:nvSpPr>
      <dsp:spPr>
        <a:xfrm>
          <a:off x="3676814" y="2072355"/>
          <a:ext cx="691591" cy="691591"/>
        </a:xfrm>
        <a:prstGeom prst="downArrow">
          <a:avLst>
            <a:gd name="adj1" fmla="val 55000"/>
            <a:gd name="adj2" fmla="val 45000"/>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832422" y="2072355"/>
        <a:ext cx="380375" cy="520422"/>
      </dsp:txXfrm>
    </dsp:sp>
    <dsp:sp modelId="{F446FD79-06B1-485C-AA63-95CBE1987E0D}">
      <dsp:nvSpPr>
        <dsp:cNvPr id="0" name=""/>
        <dsp:cNvSpPr/>
      </dsp:nvSpPr>
      <dsp:spPr>
        <a:xfrm>
          <a:off x="4009357" y="3329793"/>
          <a:ext cx="691591" cy="691591"/>
        </a:xfrm>
        <a:prstGeom prst="downArrow">
          <a:avLst>
            <a:gd name="adj1" fmla="val 55000"/>
            <a:gd name="adj2" fmla="val 45000"/>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4164965" y="3329793"/>
        <a:ext cx="380375" cy="520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23C2E-7C47-4AA9-9B6A-56C51B4C2ACF}">
      <dsp:nvSpPr>
        <dsp:cNvPr id="0" name=""/>
        <dsp:cNvSpPr/>
      </dsp:nvSpPr>
      <dsp:spPr>
        <a:xfrm>
          <a:off x="0" y="360751"/>
          <a:ext cx="4208106" cy="4208106"/>
        </a:xfrm>
        <a:prstGeom prst="diamond">
          <a:avLst/>
        </a:prstGeom>
        <a:solidFill>
          <a:schemeClr val="accent2">
            <a:tint val="40000"/>
            <a:hueOff val="0"/>
            <a:satOff val="0"/>
            <a:lumOff val="0"/>
            <a:alphaOff val="0"/>
          </a:schemeClr>
        </a:solidFill>
        <a:ln>
          <a:noFill/>
        </a:ln>
        <a:effectLst>
          <a:outerShdw blurRad="63500" dist="25400" dir="5400000" rotWithShape="0">
            <a:srgbClr val="000000">
              <a:alpha val="60000"/>
            </a:srgbClr>
          </a:outerShdw>
        </a:effectLst>
      </dsp:spPr>
      <dsp:style>
        <a:lnRef idx="0">
          <a:scrgbClr r="0" g="0" b="0"/>
        </a:lnRef>
        <a:fillRef idx="1">
          <a:scrgbClr r="0" g="0" b="0"/>
        </a:fillRef>
        <a:effectRef idx="2">
          <a:scrgbClr r="0" g="0" b="0"/>
        </a:effectRef>
        <a:fontRef idx="minor"/>
      </dsp:style>
    </dsp:sp>
    <dsp:sp modelId="{575698EE-D497-4C3D-9273-8260192C6D9C}">
      <dsp:nvSpPr>
        <dsp:cNvPr id="0" name=""/>
        <dsp:cNvSpPr/>
      </dsp:nvSpPr>
      <dsp:spPr>
        <a:xfrm>
          <a:off x="399770" y="760521"/>
          <a:ext cx="1641161" cy="1641161"/>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ideal district population is 1,833</a:t>
          </a:r>
        </a:p>
      </dsp:txBody>
      <dsp:txXfrm>
        <a:off x="479885" y="840636"/>
        <a:ext cx="1480931" cy="1480931"/>
      </dsp:txXfrm>
    </dsp:sp>
    <dsp:sp modelId="{C41DE1B4-7131-4840-B084-A90BF114686E}">
      <dsp:nvSpPr>
        <dsp:cNvPr id="0" name=""/>
        <dsp:cNvSpPr/>
      </dsp:nvSpPr>
      <dsp:spPr>
        <a:xfrm>
          <a:off x="2167174" y="760521"/>
          <a:ext cx="1641161" cy="1641161"/>
        </a:xfrm>
        <a:prstGeom prst="roundRect">
          <a:avLst/>
        </a:prstGeom>
        <a:gradFill rotWithShape="0">
          <a:gsLst>
            <a:gs pos="0">
              <a:schemeClr val="accent2">
                <a:hueOff val="-498328"/>
                <a:satOff val="-139"/>
                <a:lumOff val="2353"/>
                <a:alphaOff val="0"/>
                <a:tint val="96000"/>
                <a:lumMod val="104000"/>
              </a:schemeClr>
            </a:gs>
            <a:gs pos="100000">
              <a:schemeClr val="accent2">
                <a:hueOff val="-498328"/>
                <a:satOff val="-139"/>
                <a:lumOff val="2353"/>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current district population is 1,957</a:t>
          </a:r>
        </a:p>
      </dsp:txBody>
      <dsp:txXfrm>
        <a:off x="2247289" y="840636"/>
        <a:ext cx="1480931" cy="1480931"/>
      </dsp:txXfrm>
    </dsp:sp>
    <dsp:sp modelId="{159F4F14-62C5-49A4-AF20-46D2028DE233}">
      <dsp:nvSpPr>
        <dsp:cNvPr id="0" name=""/>
        <dsp:cNvSpPr/>
      </dsp:nvSpPr>
      <dsp:spPr>
        <a:xfrm>
          <a:off x="399770" y="2527926"/>
          <a:ext cx="1641161" cy="1641161"/>
        </a:xfrm>
        <a:prstGeom prst="roundRect">
          <a:avLst/>
        </a:prstGeom>
        <a:gradFill rotWithShape="0">
          <a:gsLst>
            <a:gs pos="0">
              <a:schemeClr val="accent2">
                <a:hueOff val="-996657"/>
                <a:satOff val="-279"/>
                <a:lumOff val="4705"/>
                <a:alphaOff val="0"/>
                <a:tint val="96000"/>
                <a:lumMod val="104000"/>
              </a:schemeClr>
            </a:gs>
            <a:gs pos="100000">
              <a:schemeClr val="accent2">
                <a:hueOff val="-996657"/>
                <a:satOff val="-279"/>
                <a:lumOff val="4705"/>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This tells us we are 124 persons above the ideal size</a:t>
          </a:r>
        </a:p>
      </dsp:txBody>
      <dsp:txXfrm>
        <a:off x="479885" y="2608041"/>
        <a:ext cx="1480931" cy="1480931"/>
      </dsp:txXfrm>
    </dsp:sp>
    <dsp:sp modelId="{420FB27A-EC84-4E6F-8E77-E7632E55270D}">
      <dsp:nvSpPr>
        <dsp:cNvPr id="0" name=""/>
        <dsp:cNvSpPr/>
      </dsp:nvSpPr>
      <dsp:spPr>
        <a:xfrm>
          <a:off x="2167174" y="2527926"/>
          <a:ext cx="1641161" cy="1641161"/>
        </a:xfrm>
        <a:prstGeom prst="roundRect">
          <a:avLst/>
        </a:prstGeom>
        <a:gradFill rotWithShape="0">
          <a:gsLst>
            <a:gs pos="0">
              <a:schemeClr val="accent2">
                <a:hueOff val="-1494985"/>
                <a:satOff val="-418"/>
                <a:lumOff val="7058"/>
                <a:alphaOff val="0"/>
                <a:tint val="96000"/>
                <a:lumMod val="104000"/>
              </a:schemeClr>
            </a:gs>
            <a:gs pos="100000">
              <a:schemeClr val="accent2">
                <a:hueOff val="-1494985"/>
                <a:satOff val="-418"/>
                <a:lumOff val="7058"/>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That establishes a deviation of +6.79% for District 3</a:t>
          </a:r>
        </a:p>
      </dsp:txBody>
      <dsp:txXfrm>
        <a:off x="2247289" y="2608041"/>
        <a:ext cx="1480931" cy="14809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6561F-8015-4F2F-93A1-8693AC0314A9}">
      <dsp:nvSpPr>
        <dsp:cNvPr id="0" name=""/>
        <dsp:cNvSpPr/>
      </dsp:nvSpPr>
      <dsp:spPr>
        <a:xfrm>
          <a:off x="1027" y="618028"/>
          <a:ext cx="2191837" cy="1315102"/>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ideal district population is 1,833</a:t>
          </a:r>
        </a:p>
      </dsp:txBody>
      <dsp:txXfrm>
        <a:off x="39545" y="656546"/>
        <a:ext cx="2114801" cy="1238066"/>
      </dsp:txXfrm>
    </dsp:sp>
    <dsp:sp modelId="{9CEECA59-31B7-4435-942D-37EE8020B0EC}">
      <dsp:nvSpPr>
        <dsp:cNvPr id="0" name=""/>
        <dsp:cNvSpPr/>
      </dsp:nvSpPr>
      <dsp:spPr>
        <a:xfrm>
          <a:off x="2385746" y="1003791"/>
          <a:ext cx="464669" cy="543575"/>
        </a:xfrm>
        <a:prstGeom prst="rightArrow">
          <a:avLst>
            <a:gd name="adj1" fmla="val 60000"/>
            <a:gd name="adj2" fmla="val 50000"/>
          </a:avLst>
        </a:prstGeom>
        <a:gradFill rotWithShape="0">
          <a:gsLst>
            <a:gs pos="0">
              <a:schemeClr val="dk2">
                <a:tint val="60000"/>
                <a:hueOff val="0"/>
                <a:satOff val="0"/>
                <a:lumOff val="0"/>
                <a:alphaOff val="0"/>
                <a:tint val="96000"/>
                <a:lumMod val="104000"/>
              </a:schemeClr>
            </a:gs>
            <a:gs pos="100000">
              <a:schemeClr val="dk2">
                <a:tint val="60000"/>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85746" y="1112506"/>
        <a:ext cx="325268" cy="326145"/>
      </dsp:txXfrm>
    </dsp:sp>
    <dsp:sp modelId="{84CD0700-0C4A-4B23-A16C-B62406B0C62D}">
      <dsp:nvSpPr>
        <dsp:cNvPr id="0" name=""/>
        <dsp:cNvSpPr/>
      </dsp:nvSpPr>
      <dsp:spPr>
        <a:xfrm>
          <a:off x="3069599" y="618028"/>
          <a:ext cx="2191837" cy="1315102"/>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current district population is 1,914</a:t>
          </a:r>
        </a:p>
      </dsp:txBody>
      <dsp:txXfrm>
        <a:off x="3108117" y="656546"/>
        <a:ext cx="2114801" cy="1238066"/>
      </dsp:txXfrm>
    </dsp:sp>
    <dsp:sp modelId="{7F3F7567-BAF5-4CE2-A3F0-4E6C41F3C63A}">
      <dsp:nvSpPr>
        <dsp:cNvPr id="0" name=""/>
        <dsp:cNvSpPr/>
      </dsp:nvSpPr>
      <dsp:spPr>
        <a:xfrm rot="5400000">
          <a:off x="3933183" y="2086559"/>
          <a:ext cx="464669" cy="543575"/>
        </a:xfrm>
        <a:prstGeom prst="rightArrow">
          <a:avLst>
            <a:gd name="adj1" fmla="val 60000"/>
            <a:gd name="adj2" fmla="val 50000"/>
          </a:avLst>
        </a:prstGeom>
        <a:gradFill rotWithShape="0">
          <a:gsLst>
            <a:gs pos="0">
              <a:schemeClr val="dk2">
                <a:tint val="60000"/>
                <a:hueOff val="0"/>
                <a:satOff val="0"/>
                <a:lumOff val="0"/>
                <a:alphaOff val="0"/>
                <a:tint val="96000"/>
                <a:lumMod val="104000"/>
              </a:schemeClr>
            </a:gs>
            <a:gs pos="100000">
              <a:schemeClr val="dk2">
                <a:tint val="60000"/>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002446" y="2126012"/>
        <a:ext cx="326145" cy="325268"/>
      </dsp:txXfrm>
    </dsp:sp>
    <dsp:sp modelId="{EFC3A452-58ED-4328-BA46-918DE87105E2}">
      <dsp:nvSpPr>
        <dsp:cNvPr id="0" name=""/>
        <dsp:cNvSpPr/>
      </dsp:nvSpPr>
      <dsp:spPr>
        <a:xfrm>
          <a:off x="3069599" y="2809865"/>
          <a:ext cx="2191837" cy="1315102"/>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This tells us we are 81 persons above the ideal size</a:t>
          </a:r>
        </a:p>
      </dsp:txBody>
      <dsp:txXfrm>
        <a:off x="3108117" y="2848383"/>
        <a:ext cx="2114801" cy="1238066"/>
      </dsp:txXfrm>
    </dsp:sp>
    <dsp:sp modelId="{0F230E81-E723-4AC7-AB89-3F8620EDC618}">
      <dsp:nvSpPr>
        <dsp:cNvPr id="0" name=""/>
        <dsp:cNvSpPr/>
      </dsp:nvSpPr>
      <dsp:spPr>
        <a:xfrm rot="10800000">
          <a:off x="2412048" y="3195628"/>
          <a:ext cx="464669" cy="543575"/>
        </a:xfrm>
        <a:prstGeom prst="rightArrow">
          <a:avLst>
            <a:gd name="adj1" fmla="val 60000"/>
            <a:gd name="adj2" fmla="val 50000"/>
          </a:avLst>
        </a:prstGeom>
        <a:gradFill rotWithShape="0">
          <a:gsLst>
            <a:gs pos="0">
              <a:schemeClr val="dk2">
                <a:tint val="60000"/>
                <a:hueOff val="0"/>
                <a:satOff val="0"/>
                <a:lumOff val="0"/>
                <a:alphaOff val="0"/>
                <a:tint val="96000"/>
                <a:lumMod val="104000"/>
              </a:schemeClr>
            </a:gs>
            <a:gs pos="100000">
              <a:schemeClr val="dk2">
                <a:tint val="60000"/>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551449" y="3304343"/>
        <a:ext cx="325268" cy="326145"/>
      </dsp:txXfrm>
    </dsp:sp>
    <dsp:sp modelId="{52C28902-5C33-4A19-B065-DD372CFB59CE}">
      <dsp:nvSpPr>
        <dsp:cNvPr id="0" name=""/>
        <dsp:cNvSpPr/>
      </dsp:nvSpPr>
      <dsp:spPr>
        <a:xfrm>
          <a:off x="1027" y="2809865"/>
          <a:ext cx="2191837" cy="1315102"/>
        </a:xfrm>
        <a:prstGeom prst="roundRect">
          <a:avLst>
            <a:gd name="adj" fmla="val 10000"/>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That establishes a deviation of </a:t>
          </a:r>
          <a:br>
            <a:rPr lang="en-US" sz="2000" kern="1200" dirty="0"/>
          </a:br>
          <a:r>
            <a:rPr lang="en-US" sz="2000" kern="1200" dirty="0"/>
            <a:t>+4.45% for District 4</a:t>
          </a:r>
        </a:p>
      </dsp:txBody>
      <dsp:txXfrm>
        <a:off x="39545" y="2848383"/>
        <a:ext cx="2114801" cy="12380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0C01C-FB6B-4EBC-A92D-A496154CDE65}">
      <dsp:nvSpPr>
        <dsp:cNvPr id="0" name=""/>
        <dsp:cNvSpPr/>
      </dsp:nvSpPr>
      <dsp:spPr>
        <a:xfrm>
          <a:off x="2958" y="1020428"/>
          <a:ext cx="2112411" cy="1341381"/>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20D2F2-2305-43B5-B374-07048EDF40D8}">
      <dsp:nvSpPr>
        <dsp:cNvPr id="0" name=""/>
        <dsp:cNvSpPr/>
      </dsp:nvSpPr>
      <dsp:spPr>
        <a:xfrm>
          <a:off x="237670" y="1243405"/>
          <a:ext cx="2112411" cy="1341381"/>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Take the deviation of</a:t>
          </a:r>
          <a:br>
            <a:rPr lang="en-US" sz="2100" kern="1200" dirty="0"/>
          </a:br>
          <a:r>
            <a:rPr lang="en-US" sz="2100" kern="1200" dirty="0"/>
            <a:t> -8.92% for District 1</a:t>
          </a:r>
        </a:p>
      </dsp:txBody>
      <dsp:txXfrm>
        <a:off x="276958" y="1282693"/>
        <a:ext cx="2033835" cy="1262805"/>
      </dsp:txXfrm>
    </dsp:sp>
    <dsp:sp modelId="{186BCFC8-B131-458C-A2D2-2C1FD5A58A3D}">
      <dsp:nvSpPr>
        <dsp:cNvPr id="0" name=""/>
        <dsp:cNvSpPr/>
      </dsp:nvSpPr>
      <dsp:spPr>
        <a:xfrm>
          <a:off x="2584795" y="1020428"/>
          <a:ext cx="2112411" cy="1341381"/>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ED4BB-30E3-4A69-ACCD-1128974A1D98}">
      <dsp:nvSpPr>
        <dsp:cNvPr id="0" name=""/>
        <dsp:cNvSpPr/>
      </dsp:nvSpPr>
      <dsp:spPr>
        <a:xfrm>
          <a:off x="2819507" y="1243405"/>
          <a:ext cx="2112411" cy="1341381"/>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Add it to the deviation of </a:t>
          </a:r>
          <a:br>
            <a:rPr lang="en-US" sz="2100" kern="1200" dirty="0"/>
          </a:br>
          <a:r>
            <a:rPr lang="en-US" sz="2100" kern="1200" dirty="0"/>
            <a:t>+6.79% for District 3</a:t>
          </a:r>
        </a:p>
      </dsp:txBody>
      <dsp:txXfrm>
        <a:off x="2858795" y="1282693"/>
        <a:ext cx="2033835" cy="1262805"/>
      </dsp:txXfrm>
    </dsp:sp>
    <dsp:sp modelId="{43DDEABF-A2AD-4F95-AAA9-19F2B60F65E9}">
      <dsp:nvSpPr>
        <dsp:cNvPr id="0" name=""/>
        <dsp:cNvSpPr/>
      </dsp:nvSpPr>
      <dsp:spPr>
        <a:xfrm>
          <a:off x="5166632" y="1020428"/>
          <a:ext cx="2112411" cy="1341381"/>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D5C5F-2F53-48BB-BF09-23EE092C0E5A}">
      <dsp:nvSpPr>
        <dsp:cNvPr id="0" name=""/>
        <dsp:cNvSpPr/>
      </dsp:nvSpPr>
      <dsp:spPr>
        <a:xfrm>
          <a:off x="5401344" y="1243405"/>
          <a:ext cx="2112411" cy="1341381"/>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Giving us a maximum deviation of 15.71%</a:t>
          </a:r>
        </a:p>
      </dsp:txBody>
      <dsp:txXfrm>
        <a:off x="5440632" y="1282693"/>
        <a:ext cx="2033835" cy="1262805"/>
      </dsp:txXfrm>
    </dsp:sp>
    <dsp:sp modelId="{A5A40DD5-754E-405F-A769-A5101FEAC5F5}">
      <dsp:nvSpPr>
        <dsp:cNvPr id="0" name=""/>
        <dsp:cNvSpPr/>
      </dsp:nvSpPr>
      <dsp:spPr>
        <a:xfrm>
          <a:off x="7748469" y="1020428"/>
          <a:ext cx="2112411" cy="1341381"/>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F75010-8F4C-4AB3-AD44-E56F5618EA7C}">
      <dsp:nvSpPr>
        <dsp:cNvPr id="0" name=""/>
        <dsp:cNvSpPr/>
      </dsp:nvSpPr>
      <dsp:spPr>
        <a:xfrm>
          <a:off x="7983181" y="1243405"/>
          <a:ext cx="2112411" cy="1341381"/>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maximum deviation allowed is 10%</a:t>
          </a:r>
        </a:p>
      </dsp:txBody>
      <dsp:txXfrm>
        <a:off x="8022469" y="1282693"/>
        <a:ext cx="2033835" cy="12628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78C68-1B41-4F6F-BF63-B5EDA2237646}">
      <dsp:nvSpPr>
        <dsp:cNvPr id="0" name=""/>
        <dsp:cNvSpPr/>
      </dsp:nvSpPr>
      <dsp:spPr>
        <a:xfrm>
          <a:off x="788322" y="1294"/>
          <a:ext cx="2351542" cy="141092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 Discrimination</a:t>
          </a:r>
        </a:p>
      </dsp:txBody>
      <dsp:txXfrm>
        <a:off x="788322" y="1294"/>
        <a:ext cx="2351542" cy="1410925"/>
      </dsp:txXfrm>
    </dsp:sp>
    <dsp:sp modelId="{A196D15C-DE08-4B8F-983D-BC22F7B7ABD8}">
      <dsp:nvSpPr>
        <dsp:cNvPr id="0" name=""/>
        <dsp:cNvSpPr/>
      </dsp:nvSpPr>
      <dsp:spPr>
        <a:xfrm>
          <a:off x="788322" y="1647374"/>
          <a:ext cx="2351542" cy="1410925"/>
        </a:xfrm>
        <a:prstGeom prst="rect">
          <a:avLst/>
        </a:prstGeom>
        <a:gradFill rotWithShape="0">
          <a:gsLst>
            <a:gs pos="0">
              <a:schemeClr val="accent2">
                <a:hueOff val="-747492"/>
                <a:satOff val="-209"/>
                <a:lumOff val="3529"/>
                <a:alphaOff val="0"/>
                <a:tint val="96000"/>
                <a:lumMod val="104000"/>
              </a:schemeClr>
            </a:gs>
            <a:gs pos="100000">
              <a:schemeClr val="accent2">
                <a:hueOff val="-747492"/>
                <a:satOff val="-209"/>
                <a:lumOff val="3529"/>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Not</a:t>
          </a:r>
          <a:r>
            <a:rPr lang="en-US" sz="1800" i="1" kern="1200"/>
            <a:t> packed</a:t>
          </a:r>
          <a:r>
            <a:rPr lang="en-US" sz="1800" kern="1200"/>
            <a:t>: Doesn’t push minority voters into few super-concentrated districts to dilute voice</a:t>
          </a:r>
        </a:p>
      </dsp:txBody>
      <dsp:txXfrm>
        <a:off x="788322" y="1647374"/>
        <a:ext cx="2351542" cy="1410925"/>
      </dsp:txXfrm>
    </dsp:sp>
    <dsp:sp modelId="{55069EA9-7EF0-4273-B60B-22EBF5C21ED7}">
      <dsp:nvSpPr>
        <dsp:cNvPr id="0" name=""/>
        <dsp:cNvSpPr/>
      </dsp:nvSpPr>
      <dsp:spPr>
        <a:xfrm>
          <a:off x="788322" y="3293453"/>
          <a:ext cx="2351542" cy="1410925"/>
        </a:xfrm>
        <a:prstGeom prst="rect">
          <a:avLst/>
        </a:prstGeom>
        <a:gradFill rotWithShape="0">
          <a:gsLst>
            <a:gs pos="0">
              <a:schemeClr val="accent2">
                <a:hueOff val="-1494985"/>
                <a:satOff val="-418"/>
                <a:lumOff val="7058"/>
                <a:alphaOff val="0"/>
                <a:tint val="96000"/>
                <a:lumMod val="104000"/>
              </a:schemeClr>
            </a:gs>
            <a:gs pos="100000">
              <a:schemeClr val="accent2">
                <a:hueOff val="-1494985"/>
                <a:satOff val="-418"/>
                <a:lumOff val="7058"/>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Not </a:t>
          </a:r>
          <a:r>
            <a:rPr lang="en-US" sz="1800" i="1" kern="1200" dirty="0"/>
            <a:t>cracked</a:t>
          </a:r>
          <a:r>
            <a:rPr lang="en-US" sz="1800" kern="1200" dirty="0"/>
            <a:t>: Doesn’t split minorities into small pieces across several districts to dilute voice</a:t>
          </a:r>
        </a:p>
      </dsp:txBody>
      <dsp:txXfrm>
        <a:off x="788322" y="3293453"/>
        <a:ext cx="2351542" cy="14109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F4129-CEEC-40AF-96DB-CB7BE7DBAAAA}">
      <dsp:nvSpPr>
        <dsp:cNvPr id="0" name=""/>
        <dsp:cNvSpPr/>
      </dsp:nvSpPr>
      <dsp:spPr>
        <a:xfrm>
          <a:off x="29" y="63611"/>
          <a:ext cx="2793464" cy="51840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w="9525" cap="rnd" cmpd="sng" algn="ctr">
          <a:solidFill>
            <a:schemeClr val="dk2">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Contiguity</a:t>
          </a:r>
        </a:p>
      </dsp:txBody>
      <dsp:txXfrm>
        <a:off x="29" y="63611"/>
        <a:ext cx="2793464" cy="518400"/>
      </dsp:txXfrm>
    </dsp:sp>
    <dsp:sp modelId="{51602C3A-6916-4BE2-8773-98F12593E11F}">
      <dsp:nvSpPr>
        <dsp:cNvPr id="0" name=""/>
        <dsp:cNvSpPr/>
      </dsp:nvSpPr>
      <dsp:spPr>
        <a:xfrm>
          <a:off x="29" y="582011"/>
          <a:ext cx="2793464" cy="2770048"/>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 district is contiguous if all the lines that create it are connected. </a:t>
          </a:r>
        </a:p>
        <a:p>
          <a:pPr marL="171450" lvl="1" indent="-171450" algn="l" defTabSz="800100">
            <a:lnSpc>
              <a:spcPct val="90000"/>
            </a:lnSpc>
            <a:spcBef>
              <a:spcPct val="0"/>
            </a:spcBef>
            <a:spcAft>
              <a:spcPct val="15000"/>
            </a:spcAft>
            <a:buChar char="•"/>
          </a:pPr>
          <a:r>
            <a:rPr lang="en-US" sz="1800" kern="1200"/>
            <a:t>A district consisting of two or more unconnected areas is not contiguous</a:t>
          </a:r>
        </a:p>
      </dsp:txBody>
      <dsp:txXfrm>
        <a:off x="29" y="582011"/>
        <a:ext cx="2793464" cy="2770048"/>
      </dsp:txXfrm>
    </dsp:sp>
    <dsp:sp modelId="{6AB6111C-97B3-46B9-A129-48E0AA20C1BD}">
      <dsp:nvSpPr>
        <dsp:cNvPr id="0" name=""/>
        <dsp:cNvSpPr/>
      </dsp:nvSpPr>
      <dsp:spPr>
        <a:xfrm>
          <a:off x="3184578" y="63611"/>
          <a:ext cx="2793464" cy="51840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w="9525" cap="rnd" cmpd="sng" algn="ctr">
          <a:solidFill>
            <a:schemeClr val="dk2">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Compactness</a:t>
          </a:r>
        </a:p>
      </dsp:txBody>
      <dsp:txXfrm>
        <a:off x="3184578" y="63611"/>
        <a:ext cx="2793464" cy="518400"/>
      </dsp:txXfrm>
    </dsp:sp>
    <dsp:sp modelId="{0113222E-091E-49F0-AAD0-E933FEBB5CC4}">
      <dsp:nvSpPr>
        <dsp:cNvPr id="0" name=""/>
        <dsp:cNvSpPr/>
      </dsp:nvSpPr>
      <dsp:spPr>
        <a:xfrm>
          <a:off x="3184578" y="582011"/>
          <a:ext cx="2793464" cy="2770048"/>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Geographic – shape of the district</a:t>
          </a:r>
        </a:p>
        <a:p>
          <a:pPr marL="171450" lvl="1" indent="-171450" algn="l" defTabSz="800100">
            <a:lnSpc>
              <a:spcPct val="90000"/>
            </a:lnSpc>
            <a:spcBef>
              <a:spcPct val="0"/>
            </a:spcBef>
            <a:spcAft>
              <a:spcPct val="15000"/>
            </a:spcAft>
            <a:buChar char="•"/>
          </a:pPr>
          <a:r>
            <a:rPr lang="en-US" sz="1800" kern="1200"/>
            <a:t>Functional – based on factors</a:t>
          </a:r>
        </a:p>
        <a:p>
          <a:pPr marL="171450" lvl="1" indent="-171450" algn="l" defTabSz="800100">
            <a:lnSpc>
              <a:spcPct val="90000"/>
            </a:lnSpc>
            <a:spcBef>
              <a:spcPct val="0"/>
            </a:spcBef>
            <a:spcAft>
              <a:spcPct val="15000"/>
            </a:spcAft>
            <a:buChar char="•"/>
          </a:pPr>
          <a:r>
            <a:rPr lang="en-US" sz="1800" kern="1200"/>
            <a:t>Following Lines of Political Units</a:t>
          </a:r>
        </a:p>
        <a:p>
          <a:pPr marL="171450" lvl="1" indent="-171450" algn="l" defTabSz="800100">
            <a:lnSpc>
              <a:spcPct val="90000"/>
            </a:lnSpc>
            <a:spcBef>
              <a:spcPct val="0"/>
            </a:spcBef>
            <a:spcAft>
              <a:spcPct val="15000"/>
            </a:spcAft>
            <a:buChar char="•"/>
          </a:pPr>
          <a:r>
            <a:rPr lang="en-US" sz="1800" kern="1200"/>
            <a:t>Following Geographical Boundaries</a:t>
          </a:r>
        </a:p>
        <a:p>
          <a:pPr marL="171450" lvl="1" indent="-171450" algn="l" defTabSz="800100">
            <a:lnSpc>
              <a:spcPct val="90000"/>
            </a:lnSpc>
            <a:spcBef>
              <a:spcPct val="0"/>
            </a:spcBef>
            <a:spcAft>
              <a:spcPct val="15000"/>
            </a:spcAft>
            <a:buChar char="•"/>
          </a:pPr>
          <a:r>
            <a:rPr lang="en-US" sz="1800" kern="1200"/>
            <a:t>Communities of Interest</a:t>
          </a:r>
        </a:p>
        <a:p>
          <a:pPr marL="171450" lvl="1" indent="-171450" algn="l" defTabSz="800100">
            <a:lnSpc>
              <a:spcPct val="90000"/>
            </a:lnSpc>
            <a:spcBef>
              <a:spcPct val="0"/>
            </a:spcBef>
            <a:spcAft>
              <a:spcPct val="15000"/>
            </a:spcAft>
            <a:buChar char="•"/>
          </a:pPr>
          <a:r>
            <a:rPr lang="en-US" sz="1800" kern="1200"/>
            <a:t>Travel within the district</a:t>
          </a:r>
        </a:p>
      </dsp:txBody>
      <dsp:txXfrm>
        <a:off x="3184578" y="582011"/>
        <a:ext cx="2793464" cy="27700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89112-2DF1-4AFC-A7F2-8D2D5CA6B7AC}">
      <dsp:nvSpPr>
        <dsp:cNvPr id="0" name=""/>
        <dsp:cNvSpPr/>
      </dsp:nvSpPr>
      <dsp:spPr>
        <a:xfrm>
          <a:off x="0" y="109324"/>
          <a:ext cx="5542384" cy="112417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Maps of the current district were reviewed with the new census data</a:t>
          </a:r>
        </a:p>
      </dsp:txBody>
      <dsp:txXfrm>
        <a:off x="54878" y="164202"/>
        <a:ext cx="5432628" cy="1014417"/>
      </dsp:txXfrm>
    </dsp:sp>
    <dsp:sp modelId="{40A477CB-F4BA-418B-B3CA-3D5C5DB734E1}">
      <dsp:nvSpPr>
        <dsp:cNvPr id="0" name=""/>
        <dsp:cNvSpPr/>
      </dsp:nvSpPr>
      <dsp:spPr>
        <a:xfrm>
          <a:off x="0" y="1273817"/>
          <a:ext cx="5542384" cy="112417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New proposed maps were drawn based upon census data and city manager input following the mandatory and discretionary criteria</a:t>
          </a:r>
        </a:p>
      </dsp:txBody>
      <dsp:txXfrm>
        <a:off x="54878" y="1328695"/>
        <a:ext cx="5432628" cy="1014417"/>
      </dsp:txXfrm>
    </dsp:sp>
    <dsp:sp modelId="{E907B1D5-E667-43BA-B392-25E48DA77FE7}">
      <dsp:nvSpPr>
        <dsp:cNvPr id="0" name=""/>
        <dsp:cNvSpPr/>
      </dsp:nvSpPr>
      <dsp:spPr>
        <a:xfrm>
          <a:off x="0" y="2438310"/>
          <a:ext cx="5542384" cy="112417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City Council will need to adopt new district maps by ordinance</a:t>
          </a:r>
        </a:p>
      </dsp:txBody>
      <dsp:txXfrm>
        <a:off x="54878" y="2493188"/>
        <a:ext cx="5432628" cy="1014417"/>
      </dsp:txXfrm>
    </dsp:sp>
    <dsp:sp modelId="{71771BC5-131A-4206-95D3-7CCCA11A8425}">
      <dsp:nvSpPr>
        <dsp:cNvPr id="0" name=""/>
        <dsp:cNvSpPr/>
      </dsp:nvSpPr>
      <dsp:spPr>
        <a:xfrm>
          <a:off x="0" y="3602804"/>
          <a:ext cx="5542384" cy="112417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 change in a boundary of a territorial unit of a political subdivision other than a county from which an office of the political subdivision is elected is not effective for an election unless the date of the order or other action adopting the boundary change is more than three months before election day. Tex. Elec. Code, § 276.006</a:t>
          </a:r>
        </a:p>
      </dsp:txBody>
      <dsp:txXfrm>
        <a:off x="54878" y="3657682"/>
        <a:ext cx="5432628" cy="10144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4517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45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40401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4679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5965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26265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525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534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991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00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17119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637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720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526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3906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148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1/5/2022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719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1/5/2022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9822517"/>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9" r:id="rId12"/>
    <p:sldLayoutId id="2147483684" r:id="rId13"/>
    <p:sldLayoutId id="2147483685" r:id="rId14"/>
    <p:sldLayoutId id="2147483686" r:id="rId15"/>
    <p:sldLayoutId id="2147483687" r:id="rId16"/>
    <p:sldLayoutId id="2147483688"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10000"/>
        </a:lnSpc>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png"/><Relationship Id="rId7" Type="http://schemas.openxmlformats.org/officeDocument/2006/relationships/diagramColors" Target="../diagrams/colors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7.pn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8.png"/><Relationship Id="rId7" Type="http://schemas.openxmlformats.org/officeDocument/2006/relationships/diagramQuickStyle" Target="../diagrams/quickStyle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png"/><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9.png"/><Relationship Id="rId7" Type="http://schemas.openxmlformats.org/officeDocument/2006/relationships/diagramQuickStyle" Target="../diagrams/quickStyle9.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png"/><Relationship Id="rId9" Type="http://schemas.microsoft.com/office/2007/relationships/diagramDrawing" Target="../diagrams/drawing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pn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4.png"/><Relationship Id="rId7" Type="http://schemas.openxmlformats.org/officeDocument/2006/relationships/diagramQuickStyle" Target="../diagrams/quickStyle5.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pn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25" name="Picture 3" descr="Close up of dew drops">
            <a:extLst>
              <a:ext uri="{FF2B5EF4-FFF2-40B4-BE49-F238E27FC236}">
                <a16:creationId xmlns:a16="http://schemas.microsoft.com/office/drawing/2014/main" id="{DD18C251-1119-437B-BDCD-B4F6212DAA38}"/>
              </a:ext>
            </a:extLst>
          </p:cNvPr>
          <p:cNvPicPr>
            <a:picLocks noChangeAspect="1"/>
          </p:cNvPicPr>
          <p:nvPr/>
        </p:nvPicPr>
        <p:blipFill rotWithShape="1">
          <a:blip r:embed="rId3"/>
          <a:srcRect t="15730"/>
          <a:stretch/>
        </p:blipFill>
        <p:spPr>
          <a:xfrm>
            <a:off x="20" y="10"/>
            <a:ext cx="12191980" cy="6857990"/>
          </a:xfrm>
          <a:prstGeom prst="rect">
            <a:avLst/>
          </a:prstGeom>
        </p:spPr>
      </p:pic>
      <p:sp useBgFill="1">
        <p:nvSpPr>
          <p:cNvPr id="26"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71651" y="1762886"/>
            <a:ext cx="7656919" cy="3332229"/>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43652BF-AE7C-4D0B-8DFD-9C0CFA0AD8EF}"/>
              </a:ext>
            </a:extLst>
          </p:cNvPr>
          <p:cNvSpPr>
            <a:spLocks noGrp="1"/>
          </p:cNvSpPr>
          <p:nvPr>
            <p:ph type="ctrTitle"/>
          </p:nvPr>
        </p:nvSpPr>
        <p:spPr>
          <a:xfrm>
            <a:off x="2480733" y="2063693"/>
            <a:ext cx="7219954" cy="2188078"/>
          </a:xfrm>
        </p:spPr>
        <p:txBody>
          <a:bodyPr>
            <a:noAutofit/>
          </a:bodyPr>
          <a:lstStyle/>
          <a:p>
            <a:r>
              <a:rPr lang="en-US" sz="3200" dirty="0"/>
              <a:t>Municipal Redistricting and Reapportionment Update</a:t>
            </a:r>
            <a:br>
              <a:rPr lang="en-US" sz="3200" dirty="0"/>
            </a:br>
            <a:br>
              <a:rPr lang="en-US" sz="3200" dirty="0"/>
            </a:br>
            <a:r>
              <a:rPr lang="en-US" sz="3200" dirty="0"/>
              <a:t>City of Hitchcock</a:t>
            </a:r>
          </a:p>
        </p:txBody>
      </p:sp>
      <p:sp>
        <p:nvSpPr>
          <p:cNvPr id="3" name="Subtitle 2">
            <a:extLst>
              <a:ext uri="{FF2B5EF4-FFF2-40B4-BE49-F238E27FC236}">
                <a16:creationId xmlns:a16="http://schemas.microsoft.com/office/drawing/2014/main" id="{15D4FE8F-2636-4B38-8D28-50F3990F75F9}"/>
              </a:ext>
            </a:extLst>
          </p:cNvPr>
          <p:cNvSpPr>
            <a:spLocks noGrp="1"/>
          </p:cNvSpPr>
          <p:nvPr>
            <p:ph type="subTitle" idx="1"/>
          </p:nvPr>
        </p:nvSpPr>
        <p:spPr>
          <a:xfrm>
            <a:off x="2480733" y="4479721"/>
            <a:ext cx="7219954" cy="473284"/>
          </a:xfrm>
        </p:spPr>
        <p:txBody>
          <a:bodyPr>
            <a:normAutofit lnSpcReduction="10000"/>
          </a:bodyPr>
          <a:lstStyle/>
          <a:p>
            <a:r>
              <a:rPr lang="en-US" dirty="0"/>
              <a:t>Presented by: Denton Navarro Rocha Bernal &amp; Zech, P.C.</a:t>
            </a:r>
          </a:p>
          <a:p>
            <a:endParaRPr lang="en-US" dirty="0">
              <a:solidFill>
                <a:srgbClr val="C34D5D"/>
              </a:solidFill>
            </a:endParaRPr>
          </a:p>
        </p:txBody>
      </p:sp>
    </p:spTree>
    <p:extLst>
      <p:ext uri="{BB962C8B-B14F-4D97-AF65-F5344CB8AC3E}">
        <p14:creationId xmlns:p14="http://schemas.microsoft.com/office/powerpoint/2010/main" val="2641057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descr="Aerial view of a city&#10;&#10;Description automatically generated with low confidence">
            <a:extLst>
              <a:ext uri="{FF2B5EF4-FFF2-40B4-BE49-F238E27FC236}">
                <a16:creationId xmlns:a16="http://schemas.microsoft.com/office/drawing/2014/main" id="{F979B9E5-FA1E-4EA9-973C-C58C7CA31A1A}"/>
              </a:ext>
            </a:extLst>
          </p:cNvPr>
          <p:cNvPicPr>
            <a:picLocks noChangeAspect="1"/>
          </p:cNvPicPr>
          <p:nvPr/>
        </p:nvPicPr>
        <p:blipFill rotWithShape="1">
          <a:blip r:embed="rId3"/>
          <a:srcRect t="7873" b="7541"/>
          <a:stretch/>
        </p:blipFill>
        <p:spPr>
          <a:xfrm>
            <a:off x="20" y="10"/>
            <a:ext cx="12191980" cy="6857990"/>
          </a:xfrm>
          <a:prstGeom prst="rect">
            <a:avLst/>
          </a:prstGeom>
        </p:spPr>
      </p:pic>
      <p:sp useBgFill="1">
        <p:nvSpPr>
          <p:cNvPr id="10" name="Freeform 5">
            <a:extLst>
              <a:ext uri="{FF2B5EF4-FFF2-40B4-BE49-F238E27FC236}">
                <a16:creationId xmlns:a16="http://schemas.microsoft.com/office/drawing/2014/main" id="{051F07E2-B05C-41F9-A9EE-4AC115603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1874" y="586660"/>
            <a:ext cx="10777950" cy="5679835"/>
          </a:xfrm>
          <a:custGeom>
            <a:avLst/>
            <a:gdLst>
              <a:gd name="T0" fmla="*/ 2209 w 2250"/>
              <a:gd name="T1" fmla="*/ 0 h 1185"/>
              <a:gd name="T2" fmla="*/ 1419 w 2250"/>
              <a:gd name="T3" fmla="*/ 0 h 1185"/>
              <a:gd name="T4" fmla="*/ 830 w 2250"/>
              <a:gd name="T5" fmla="*/ 0 h 1185"/>
              <a:gd name="T6" fmla="*/ 40 w 2250"/>
              <a:gd name="T7" fmla="*/ 0 h 1185"/>
              <a:gd name="T8" fmla="*/ 0 w 2250"/>
              <a:gd name="T9" fmla="*/ 46 h 1185"/>
              <a:gd name="T10" fmla="*/ 0 w 2250"/>
              <a:gd name="T11" fmla="*/ 1140 h 1185"/>
              <a:gd name="T12" fmla="*/ 40 w 2250"/>
              <a:gd name="T13" fmla="*/ 1185 h 1185"/>
              <a:gd name="T14" fmla="*/ 830 w 2250"/>
              <a:gd name="T15" fmla="*/ 1185 h 1185"/>
              <a:gd name="T16" fmla="*/ 1419 w 2250"/>
              <a:gd name="T17" fmla="*/ 1185 h 1185"/>
              <a:gd name="T18" fmla="*/ 2209 w 2250"/>
              <a:gd name="T19" fmla="*/ 1185 h 1185"/>
              <a:gd name="T20" fmla="*/ 2250 w 2250"/>
              <a:gd name="T21" fmla="*/ 1140 h 1185"/>
              <a:gd name="T22" fmla="*/ 2250 w 2250"/>
              <a:gd name="T23" fmla="*/ 46 h 1185"/>
              <a:gd name="T24" fmla="*/ 2209 w 2250"/>
              <a:gd name="T25"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0" h="1185">
                <a:moveTo>
                  <a:pt x="2209" y="0"/>
                </a:moveTo>
                <a:cubicBezTo>
                  <a:pt x="1419" y="0"/>
                  <a:pt x="1419" y="0"/>
                  <a:pt x="1419" y="0"/>
                </a:cubicBezTo>
                <a:cubicBezTo>
                  <a:pt x="830" y="0"/>
                  <a:pt x="830" y="0"/>
                  <a:pt x="830" y="0"/>
                </a:cubicBezTo>
                <a:cubicBezTo>
                  <a:pt x="40" y="0"/>
                  <a:pt x="40" y="0"/>
                  <a:pt x="40" y="0"/>
                </a:cubicBezTo>
                <a:cubicBezTo>
                  <a:pt x="18" y="0"/>
                  <a:pt x="0" y="20"/>
                  <a:pt x="0" y="46"/>
                </a:cubicBezTo>
                <a:cubicBezTo>
                  <a:pt x="0" y="1140"/>
                  <a:pt x="0" y="1140"/>
                  <a:pt x="0" y="1140"/>
                </a:cubicBezTo>
                <a:cubicBezTo>
                  <a:pt x="0" y="1165"/>
                  <a:pt x="18" y="1185"/>
                  <a:pt x="40" y="1185"/>
                </a:cubicBezTo>
                <a:cubicBezTo>
                  <a:pt x="830" y="1185"/>
                  <a:pt x="830" y="1185"/>
                  <a:pt x="830" y="1185"/>
                </a:cubicBezTo>
                <a:cubicBezTo>
                  <a:pt x="1419" y="1185"/>
                  <a:pt x="1419" y="1185"/>
                  <a:pt x="1419" y="1185"/>
                </a:cubicBezTo>
                <a:cubicBezTo>
                  <a:pt x="2209" y="1185"/>
                  <a:pt x="2209" y="1185"/>
                  <a:pt x="2209" y="1185"/>
                </a:cubicBezTo>
                <a:cubicBezTo>
                  <a:pt x="2232" y="1185"/>
                  <a:pt x="2250" y="1165"/>
                  <a:pt x="2250" y="1140"/>
                </a:cubicBezTo>
                <a:cubicBezTo>
                  <a:pt x="2250" y="46"/>
                  <a:pt x="2250" y="46"/>
                  <a:pt x="2250" y="46"/>
                </a:cubicBezTo>
                <a:cubicBezTo>
                  <a:pt x="2250" y="20"/>
                  <a:pt x="2232" y="0"/>
                  <a:pt x="2209"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FDC7EDB-B062-4748-86CD-12A45016FDA1}"/>
              </a:ext>
            </a:extLst>
          </p:cNvPr>
          <p:cNvSpPr>
            <a:spLocks noGrp="1"/>
          </p:cNvSpPr>
          <p:nvPr>
            <p:ph type="title"/>
          </p:nvPr>
        </p:nvSpPr>
        <p:spPr>
          <a:xfrm>
            <a:off x="1041399" y="855133"/>
            <a:ext cx="10098553" cy="1123791"/>
          </a:xfrm>
        </p:spPr>
        <p:txBody>
          <a:bodyPr>
            <a:normAutofit/>
          </a:bodyPr>
          <a:lstStyle/>
          <a:p>
            <a:r>
              <a:rPr lang="en-US" sz="3700"/>
              <a:t>Hitchcock Maximum Deviation Calculation</a:t>
            </a:r>
          </a:p>
        </p:txBody>
      </p:sp>
      <p:graphicFrame>
        <p:nvGraphicFramePr>
          <p:cNvPr id="5" name="Content Placeholder 2">
            <a:extLst>
              <a:ext uri="{FF2B5EF4-FFF2-40B4-BE49-F238E27FC236}">
                <a16:creationId xmlns:a16="http://schemas.microsoft.com/office/drawing/2014/main" id="{6F21B9BF-C0EF-4245-B1D6-8E161F850A05}"/>
              </a:ext>
            </a:extLst>
          </p:cNvPr>
          <p:cNvGraphicFramePr>
            <a:graphicFrameLocks noGrp="1"/>
          </p:cNvGraphicFramePr>
          <p:nvPr>
            <p:ph idx="1"/>
            <p:extLst>
              <p:ext uri="{D42A27DB-BD31-4B8C-83A1-F6EECF244321}">
                <p14:modId xmlns:p14="http://schemas.microsoft.com/office/powerpoint/2010/main" val="497812147"/>
              </p:ext>
            </p:extLst>
          </p:nvPr>
        </p:nvGraphicFramePr>
        <p:xfrm>
          <a:off x="1041400" y="2185984"/>
          <a:ext cx="10098552" cy="3605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138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23AC4-AF01-4C49-9186-6324BE0E00E1}"/>
              </a:ext>
            </a:extLst>
          </p:cNvPr>
          <p:cNvSpPr>
            <a:spLocks noGrp="1"/>
          </p:cNvSpPr>
          <p:nvPr>
            <p:ph type="title"/>
          </p:nvPr>
        </p:nvSpPr>
        <p:spPr>
          <a:xfrm>
            <a:off x="913795" y="609600"/>
            <a:ext cx="3078749" cy="970450"/>
          </a:xfrm>
        </p:spPr>
        <p:txBody>
          <a:bodyPr anchor="b">
            <a:normAutofit/>
          </a:bodyPr>
          <a:lstStyle/>
          <a:p>
            <a:pPr algn="l">
              <a:lnSpc>
                <a:spcPct val="90000"/>
              </a:lnSpc>
            </a:pPr>
            <a:r>
              <a:rPr lang="en-US" sz="2400"/>
              <a:t>Application of Mandatory Criteria</a:t>
            </a:r>
          </a:p>
        </p:txBody>
      </p:sp>
      <p:pic>
        <p:nvPicPr>
          <p:cNvPr id="18" name="Picture 17">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3" name="Picture 2">
            <a:extLst>
              <a:ext uri="{FF2B5EF4-FFF2-40B4-BE49-F238E27FC236}">
                <a16:creationId xmlns:a16="http://schemas.microsoft.com/office/drawing/2014/main" id="{672443BA-8524-4FDE-ADDA-3816F355F0EC}"/>
              </a:ext>
            </a:extLst>
          </p:cNvPr>
          <p:cNvPicPr>
            <a:picLocks noChangeAspect="1"/>
          </p:cNvPicPr>
          <p:nvPr/>
        </p:nvPicPr>
        <p:blipFill rotWithShape="1">
          <a:blip r:embed="rId4">
            <a:extLst>
              <a:ext uri="{28A0092B-C50C-407E-A947-70E740481C1C}">
                <a14:useLocalDpi xmlns:a14="http://schemas.microsoft.com/office/drawing/2010/main" val="0"/>
              </a:ext>
            </a:extLst>
          </a:blip>
          <a:srcRect l="19087" r="19087"/>
          <a:stretch/>
        </p:blipFill>
        <p:spPr>
          <a:xfrm>
            <a:off x="4654295" y="10"/>
            <a:ext cx="7537705" cy="6857990"/>
          </a:xfrm>
          <a:prstGeom prst="rect">
            <a:avLst/>
          </a:prstGeom>
        </p:spPr>
      </p:pic>
      <p:graphicFrame>
        <p:nvGraphicFramePr>
          <p:cNvPr id="7" name="Content Placeholder 2">
            <a:extLst>
              <a:ext uri="{FF2B5EF4-FFF2-40B4-BE49-F238E27FC236}">
                <a16:creationId xmlns:a16="http://schemas.microsoft.com/office/drawing/2014/main" id="{AD149AAC-CCA1-4DB7-AF89-E0805705736F}"/>
              </a:ext>
            </a:extLst>
          </p:cNvPr>
          <p:cNvGraphicFramePr>
            <a:graphicFrameLocks noGrp="1"/>
          </p:cNvGraphicFramePr>
          <p:nvPr>
            <p:ph idx="1"/>
            <p:extLst>
              <p:ext uri="{D42A27DB-BD31-4B8C-83A1-F6EECF244321}">
                <p14:modId xmlns:p14="http://schemas.microsoft.com/office/powerpoint/2010/main" val="3558324608"/>
              </p:ext>
            </p:extLst>
          </p:nvPr>
        </p:nvGraphicFramePr>
        <p:xfrm>
          <a:off x="382555" y="1732448"/>
          <a:ext cx="3928188" cy="4705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91152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8122F-82BA-49DE-9027-63D2EB3B66AA}"/>
              </a:ext>
            </a:extLst>
          </p:cNvPr>
          <p:cNvSpPr>
            <a:spLocks noGrp="1"/>
          </p:cNvSpPr>
          <p:nvPr>
            <p:ph type="title"/>
          </p:nvPr>
        </p:nvSpPr>
        <p:spPr>
          <a:xfrm>
            <a:off x="913795" y="609599"/>
            <a:ext cx="5978072" cy="1481150"/>
          </a:xfrm>
        </p:spPr>
        <p:txBody>
          <a:bodyPr>
            <a:normAutofit/>
          </a:bodyPr>
          <a:lstStyle/>
          <a:p>
            <a:r>
              <a:rPr lang="en-US"/>
              <a:t>Application of Discretionary Criteria</a:t>
            </a:r>
            <a:endParaRPr lang="en-US" dirty="0"/>
          </a:p>
        </p:txBody>
      </p:sp>
      <p:pic>
        <p:nvPicPr>
          <p:cNvPr id="4" name="Picture 3" descr="A bird flying in front of a sunset&#10;&#10;Description automatically generated">
            <a:extLst>
              <a:ext uri="{FF2B5EF4-FFF2-40B4-BE49-F238E27FC236}">
                <a16:creationId xmlns:a16="http://schemas.microsoft.com/office/drawing/2014/main" id="{77928665-8A49-48F5-8F13-9CF5AF4165E2}"/>
              </a:ext>
            </a:extLst>
          </p:cNvPr>
          <p:cNvPicPr>
            <a:picLocks noChangeAspect="1"/>
          </p:cNvPicPr>
          <p:nvPr/>
        </p:nvPicPr>
        <p:blipFill rotWithShape="1">
          <a:blip r:embed="rId3"/>
          <a:srcRect l="19874" r="37629"/>
          <a:stretch/>
        </p:blipFill>
        <p:spPr>
          <a:xfrm>
            <a:off x="7620351" y="10"/>
            <a:ext cx="4571649" cy="6857990"/>
          </a:xfrm>
          <a:prstGeom prst="rect">
            <a:avLst/>
          </a:prstGeom>
        </p:spPr>
      </p:pic>
      <p:pic>
        <p:nvPicPr>
          <p:cNvPr id="12" name="Picture 11">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graphicFrame>
        <p:nvGraphicFramePr>
          <p:cNvPr id="5" name="Content Placeholder 2">
            <a:extLst>
              <a:ext uri="{FF2B5EF4-FFF2-40B4-BE49-F238E27FC236}">
                <a16:creationId xmlns:a16="http://schemas.microsoft.com/office/drawing/2014/main" id="{BFB388F3-59DB-4470-B93F-CA04E9A82B30}"/>
              </a:ext>
            </a:extLst>
          </p:cNvPr>
          <p:cNvGraphicFramePr>
            <a:graphicFrameLocks noGrp="1"/>
          </p:cNvGraphicFramePr>
          <p:nvPr>
            <p:ph idx="1"/>
            <p:extLst>
              <p:ext uri="{D42A27DB-BD31-4B8C-83A1-F6EECF244321}">
                <p14:modId xmlns:p14="http://schemas.microsoft.com/office/powerpoint/2010/main" val="2381683072"/>
              </p:ext>
            </p:extLst>
          </p:nvPr>
        </p:nvGraphicFramePr>
        <p:xfrm>
          <a:off x="913795" y="2279176"/>
          <a:ext cx="5978072" cy="3415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58867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4C647B5-AF50-4C3C-9428-5F3A0DE9F404}"/>
              </a:ext>
            </a:extLst>
          </p:cNvPr>
          <p:cNvPicPr>
            <a:picLocks noChangeAspect="1"/>
          </p:cNvPicPr>
          <p:nvPr/>
        </p:nvPicPr>
        <p:blipFill rotWithShape="1">
          <a:blip r:embed="rId3"/>
          <a:srcRect l="26552" r="14113" b="-1"/>
          <a:stretch/>
        </p:blipFill>
        <p:spPr>
          <a:xfrm>
            <a:off x="-8622" y="10"/>
            <a:ext cx="6096000" cy="6857990"/>
          </a:xfrm>
          <a:prstGeom prst="rect">
            <a:avLst/>
          </a:prstGeom>
        </p:spPr>
      </p:pic>
      <p:pic>
        <p:nvPicPr>
          <p:cNvPr id="13" name="Picture 1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F0545D29-2544-4548-B916-C71FF739A94F}"/>
              </a:ext>
            </a:extLst>
          </p:cNvPr>
          <p:cNvSpPr>
            <a:spLocks noGrp="1"/>
          </p:cNvSpPr>
          <p:nvPr>
            <p:ph type="title"/>
          </p:nvPr>
        </p:nvSpPr>
        <p:spPr>
          <a:xfrm>
            <a:off x="6900493" y="609600"/>
            <a:ext cx="4538124" cy="970450"/>
          </a:xfrm>
        </p:spPr>
        <p:txBody>
          <a:bodyPr anchor="b">
            <a:normAutofit/>
          </a:bodyPr>
          <a:lstStyle/>
          <a:p>
            <a:pPr algn="l"/>
            <a:r>
              <a:rPr lang="en-US" sz="3200"/>
              <a:t>Next Steps</a:t>
            </a:r>
          </a:p>
        </p:txBody>
      </p:sp>
      <p:graphicFrame>
        <p:nvGraphicFramePr>
          <p:cNvPr id="5" name="Content Placeholder 2">
            <a:extLst>
              <a:ext uri="{FF2B5EF4-FFF2-40B4-BE49-F238E27FC236}">
                <a16:creationId xmlns:a16="http://schemas.microsoft.com/office/drawing/2014/main" id="{284D216E-A778-4B98-809E-8EC47ED119F4}"/>
              </a:ext>
            </a:extLst>
          </p:cNvPr>
          <p:cNvGraphicFramePr>
            <a:graphicFrameLocks noGrp="1"/>
          </p:cNvGraphicFramePr>
          <p:nvPr>
            <p:ph idx="1"/>
            <p:extLst>
              <p:ext uri="{D42A27DB-BD31-4B8C-83A1-F6EECF244321}">
                <p14:modId xmlns:p14="http://schemas.microsoft.com/office/powerpoint/2010/main" val="699372348"/>
              </p:ext>
            </p:extLst>
          </p:nvPr>
        </p:nvGraphicFramePr>
        <p:xfrm>
          <a:off x="6326155" y="1732449"/>
          <a:ext cx="5542384" cy="4836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8565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B390-4C4C-4C12-870D-5BA48670E5C1}"/>
              </a:ext>
            </a:extLst>
          </p:cNvPr>
          <p:cNvSpPr>
            <a:spLocks noGrp="1"/>
          </p:cNvSpPr>
          <p:nvPr>
            <p:ph type="title"/>
          </p:nvPr>
        </p:nvSpPr>
        <p:spPr>
          <a:xfrm>
            <a:off x="11344278" y="252218"/>
            <a:ext cx="465167" cy="4954264"/>
          </a:xfrm>
        </p:spPr>
        <p:txBody>
          <a:bodyPr>
            <a:normAutofit fontScale="90000"/>
          </a:bodyPr>
          <a:lstStyle/>
          <a:p>
            <a:r>
              <a:rPr lang="en-US" dirty="0"/>
              <a:t>OPTION</a:t>
            </a:r>
            <a:br>
              <a:rPr lang="en-US" dirty="0"/>
            </a:br>
            <a:r>
              <a:rPr lang="en-US" dirty="0"/>
              <a:t> 1</a:t>
            </a:r>
          </a:p>
        </p:txBody>
      </p:sp>
      <p:pic>
        <p:nvPicPr>
          <p:cNvPr id="7" name="Picture 6">
            <a:extLst>
              <a:ext uri="{FF2B5EF4-FFF2-40B4-BE49-F238E27FC236}">
                <a16:creationId xmlns:a16="http://schemas.microsoft.com/office/drawing/2014/main" id="{61C2B234-F75B-449F-AFB9-A7115255E1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0860833" cy="6858000"/>
          </a:xfrm>
          <a:prstGeom prst="rect">
            <a:avLst/>
          </a:prstGeom>
        </p:spPr>
      </p:pic>
    </p:spTree>
    <p:extLst>
      <p:ext uri="{BB962C8B-B14F-4D97-AF65-F5344CB8AC3E}">
        <p14:creationId xmlns:p14="http://schemas.microsoft.com/office/powerpoint/2010/main" val="153577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CF7D2-58F0-425E-85A4-ACBB17091297}"/>
              </a:ext>
            </a:extLst>
          </p:cNvPr>
          <p:cNvSpPr>
            <a:spLocks noGrp="1"/>
          </p:cNvSpPr>
          <p:nvPr>
            <p:ph type="title"/>
          </p:nvPr>
        </p:nvSpPr>
        <p:spPr>
          <a:xfrm>
            <a:off x="491219" y="2617365"/>
            <a:ext cx="2525221" cy="996114"/>
          </a:xfrm>
        </p:spPr>
        <p:txBody>
          <a:bodyPr vert="horz" lIns="91440" tIns="45720" rIns="91440" bIns="45720" rtlCol="0" anchor="b">
            <a:normAutofit/>
          </a:bodyPr>
          <a:lstStyle/>
          <a:p>
            <a:pPr algn="l"/>
            <a:r>
              <a:rPr lang="en-US" sz="4200" dirty="0"/>
              <a:t>Option 1</a:t>
            </a:r>
          </a:p>
        </p:txBody>
      </p:sp>
      <p:sp>
        <p:nvSpPr>
          <p:cNvPr id="26" name="Rectangle 25">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BD4959-A152-420E-AABB-F44222885E1E}"/>
              </a:ext>
            </a:extLst>
          </p:cNvPr>
          <p:cNvPicPr>
            <a:picLocks noChangeAspect="1"/>
          </p:cNvPicPr>
          <p:nvPr/>
        </p:nvPicPr>
        <p:blipFill rotWithShape="1">
          <a:blip r:embed="rId3"/>
          <a:srcRect l="1121" t="1402" r="827" b="1248"/>
          <a:stretch/>
        </p:blipFill>
        <p:spPr>
          <a:xfrm>
            <a:off x="3130573" y="308766"/>
            <a:ext cx="8947294" cy="6240467"/>
          </a:xfrm>
          <a:prstGeom prst="rect">
            <a:avLst/>
          </a:prstGeom>
        </p:spPr>
      </p:pic>
    </p:spTree>
    <p:extLst>
      <p:ext uri="{BB962C8B-B14F-4D97-AF65-F5344CB8AC3E}">
        <p14:creationId xmlns:p14="http://schemas.microsoft.com/office/powerpoint/2010/main" val="141129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B390-4C4C-4C12-870D-5BA48670E5C1}"/>
              </a:ext>
            </a:extLst>
          </p:cNvPr>
          <p:cNvSpPr>
            <a:spLocks noGrp="1"/>
          </p:cNvSpPr>
          <p:nvPr>
            <p:ph type="title"/>
          </p:nvPr>
        </p:nvSpPr>
        <p:spPr>
          <a:xfrm>
            <a:off x="383919" y="168242"/>
            <a:ext cx="465167" cy="4954264"/>
          </a:xfrm>
        </p:spPr>
        <p:txBody>
          <a:bodyPr>
            <a:normAutofit fontScale="90000"/>
          </a:bodyPr>
          <a:lstStyle/>
          <a:p>
            <a:r>
              <a:rPr lang="en-US" dirty="0"/>
              <a:t>OPTION</a:t>
            </a:r>
            <a:br>
              <a:rPr lang="en-US" dirty="0"/>
            </a:br>
            <a:r>
              <a:rPr lang="en-US" dirty="0"/>
              <a:t> 2</a:t>
            </a:r>
          </a:p>
        </p:txBody>
      </p:sp>
      <p:pic>
        <p:nvPicPr>
          <p:cNvPr id="4" name="Picture 3">
            <a:extLst>
              <a:ext uri="{FF2B5EF4-FFF2-40B4-BE49-F238E27FC236}">
                <a16:creationId xmlns:a16="http://schemas.microsoft.com/office/drawing/2014/main" id="{340007B7-291C-47C2-99B3-D448914DB3A1}"/>
              </a:ext>
            </a:extLst>
          </p:cNvPr>
          <p:cNvPicPr>
            <a:picLocks noChangeAspect="1"/>
          </p:cNvPicPr>
          <p:nvPr/>
        </p:nvPicPr>
        <p:blipFill>
          <a:blip r:embed="rId2"/>
          <a:stretch>
            <a:fillRect/>
          </a:stretch>
        </p:blipFill>
        <p:spPr>
          <a:xfrm>
            <a:off x="1265929" y="0"/>
            <a:ext cx="10415151" cy="6858000"/>
          </a:xfrm>
          <a:prstGeom prst="rect">
            <a:avLst/>
          </a:prstGeom>
        </p:spPr>
      </p:pic>
    </p:spTree>
    <p:extLst>
      <p:ext uri="{BB962C8B-B14F-4D97-AF65-F5344CB8AC3E}">
        <p14:creationId xmlns:p14="http://schemas.microsoft.com/office/powerpoint/2010/main" val="358817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482A67-6CD8-49D7-9F85-52ECF9915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3CB0B-4839-49A4-A79F-BA7C2C06DB71}"/>
              </a:ext>
            </a:extLst>
          </p:cNvPr>
          <p:cNvSpPr>
            <a:spLocks noGrp="1"/>
          </p:cNvSpPr>
          <p:nvPr>
            <p:ph type="title"/>
          </p:nvPr>
        </p:nvSpPr>
        <p:spPr>
          <a:xfrm>
            <a:off x="9541078" y="1189131"/>
            <a:ext cx="2457854" cy="2633146"/>
          </a:xfrm>
        </p:spPr>
        <p:txBody>
          <a:bodyPr vert="horz" lIns="91440" tIns="45720" rIns="91440" bIns="45720" rtlCol="0" anchor="b">
            <a:normAutofit/>
          </a:bodyPr>
          <a:lstStyle/>
          <a:p>
            <a:pPr algn="l"/>
            <a:r>
              <a:rPr lang="en-US"/>
              <a:t>Option 2</a:t>
            </a:r>
            <a:endParaRPr lang="en-US" dirty="0"/>
          </a:p>
        </p:txBody>
      </p:sp>
      <p:sp>
        <p:nvSpPr>
          <p:cNvPr id="12" name="Rectangle 11">
            <a:extLst>
              <a:ext uri="{FF2B5EF4-FFF2-40B4-BE49-F238E27FC236}">
                <a16:creationId xmlns:a16="http://schemas.microsoft.com/office/drawing/2014/main" id="{418F941B-B7E9-44F2-9A2C-5D35ACF9A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2BB1696-6816-42D6-AD14-0BD6A97D6DB6}"/>
              </a:ext>
            </a:extLst>
          </p:cNvPr>
          <p:cNvPicPr>
            <a:picLocks noChangeAspect="1"/>
          </p:cNvPicPr>
          <p:nvPr/>
        </p:nvPicPr>
        <p:blipFill>
          <a:blip r:embed="rId3"/>
          <a:stretch>
            <a:fillRect/>
          </a:stretch>
        </p:blipFill>
        <p:spPr>
          <a:xfrm>
            <a:off x="193068" y="160761"/>
            <a:ext cx="9265298" cy="6536477"/>
          </a:xfrm>
          <a:prstGeom prst="rect">
            <a:avLst/>
          </a:prstGeom>
        </p:spPr>
      </p:pic>
    </p:spTree>
    <p:extLst>
      <p:ext uri="{BB962C8B-B14F-4D97-AF65-F5344CB8AC3E}">
        <p14:creationId xmlns:p14="http://schemas.microsoft.com/office/powerpoint/2010/main" val="3581744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641D-AE2D-4708-9CF4-D62746E677C8}"/>
              </a:ext>
            </a:extLst>
          </p:cNvPr>
          <p:cNvSpPr>
            <a:spLocks noGrp="1"/>
          </p:cNvSpPr>
          <p:nvPr>
            <p:ph type="title"/>
          </p:nvPr>
        </p:nvSpPr>
        <p:spPr>
          <a:xfrm>
            <a:off x="913795" y="609600"/>
            <a:ext cx="10353762" cy="1257300"/>
          </a:xfrm>
        </p:spPr>
        <p:txBody>
          <a:bodyPr>
            <a:normAutofit/>
          </a:bodyPr>
          <a:lstStyle/>
          <a:p>
            <a:r>
              <a:rPr lang="en-US"/>
              <a:t>Questions</a:t>
            </a:r>
          </a:p>
        </p:txBody>
      </p:sp>
      <p:graphicFrame>
        <p:nvGraphicFramePr>
          <p:cNvPr id="5" name="Content Placeholder 2">
            <a:extLst>
              <a:ext uri="{FF2B5EF4-FFF2-40B4-BE49-F238E27FC236}">
                <a16:creationId xmlns:a16="http://schemas.microsoft.com/office/drawing/2014/main" id="{36DCF531-8164-45E5-B5A0-2FB4ECF5D578}"/>
              </a:ext>
            </a:extLst>
          </p:cNvPr>
          <p:cNvGraphicFramePr>
            <a:graphicFrameLocks noGrp="1"/>
          </p:cNvGraphicFramePr>
          <p:nvPr>
            <p:ph idx="1"/>
            <p:extLst>
              <p:ext uri="{D42A27DB-BD31-4B8C-83A1-F6EECF244321}">
                <p14:modId xmlns:p14="http://schemas.microsoft.com/office/powerpoint/2010/main" val="4137601001"/>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8043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D9B1C-032F-4661-96D3-2ECAC64B028F}"/>
              </a:ext>
            </a:extLst>
          </p:cNvPr>
          <p:cNvSpPr>
            <a:spLocks noGrp="1"/>
          </p:cNvSpPr>
          <p:nvPr>
            <p:ph type="title"/>
          </p:nvPr>
        </p:nvSpPr>
        <p:spPr>
          <a:xfrm>
            <a:off x="227310" y="434167"/>
            <a:ext cx="2431915" cy="4529719"/>
          </a:xfrm>
        </p:spPr>
        <p:txBody>
          <a:bodyPr vert="horz" lIns="91440" tIns="45720" rIns="91440" bIns="45720" rtlCol="0" anchor="b">
            <a:normAutofit/>
          </a:bodyPr>
          <a:lstStyle/>
          <a:p>
            <a:pPr algn="l"/>
            <a:r>
              <a:rPr lang="en-US" sz="4200" dirty="0"/>
              <a:t>New Data and Current Map</a:t>
            </a:r>
          </a:p>
        </p:txBody>
      </p:sp>
      <p:sp>
        <p:nvSpPr>
          <p:cNvPr id="26" name="Rectangle 25">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ADC10E-BAA8-4D81-909B-31A903E3DC3C}"/>
              </a:ext>
            </a:extLst>
          </p:cNvPr>
          <p:cNvPicPr>
            <a:picLocks noChangeAspect="1"/>
          </p:cNvPicPr>
          <p:nvPr/>
        </p:nvPicPr>
        <p:blipFill>
          <a:blip r:embed="rId3"/>
          <a:stretch>
            <a:fillRect/>
          </a:stretch>
        </p:blipFill>
        <p:spPr>
          <a:xfrm>
            <a:off x="2550196" y="358944"/>
            <a:ext cx="9529400" cy="6289402"/>
          </a:xfrm>
          <a:prstGeom prst="rect">
            <a:avLst/>
          </a:prstGeom>
        </p:spPr>
      </p:pic>
    </p:spTree>
    <p:extLst>
      <p:ext uri="{BB962C8B-B14F-4D97-AF65-F5344CB8AC3E}">
        <p14:creationId xmlns:p14="http://schemas.microsoft.com/office/powerpoint/2010/main" val="33455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482A67-6CD8-49D7-9F85-52ECF9915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7DCB7-A07C-49DF-B625-543681EA910F}"/>
              </a:ext>
            </a:extLst>
          </p:cNvPr>
          <p:cNvSpPr>
            <a:spLocks noGrp="1"/>
          </p:cNvSpPr>
          <p:nvPr>
            <p:ph type="title"/>
          </p:nvPr>
        </p:nvSpPr>
        <p:spPr>
          <a:xfrm>
            <a:off x="9713167" y="1105155"/>
            <a:ext cx="2327225" cy="3261572"/>
          </a:xfrm>
        </p:spPr>
        <p:txBody>
          <a:bodyPr vert="horz" lIns="91440" tIns="45720" rIns="91440" bIns="45720" rtlCol="0" anchor="b">
            <a:normAutofit/>
          </a:bodyPr>
          <a:lstStyle/>
          <a:p>
            <a:pPr algn="l"/>
            <a:r>
              <a:rPr lang="en-US" dirty="0"/>
              <a:t>New Data and Current Map</a:t>
            </a:r>
          </a:p>
        </p:txBody>
      </p:sp>
      <p:sp>
        <p:nvSpPr>
          <p:cNvPr id="12" name="Rectangle 11">
            <a:extLst>
              <a:ext uri="{FF2B5EF4-FFF2-40B4-BE49-F238E27FC236}">
                <a16:creationId xmlns:a16="http://schemas.microsoft.com/office/drawing/2014/main" id="{418F941B-B7E9-44F2-9A2C-5D35ACF9A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08822B-CBBF-4D78-A2F0-3C7277382642}"/>
              </a:ext>
            </a:extLst>
          </p:cNvPr>
          <p:cNvPicPr>
            <a:picLocks noChangeAspect="1"/>
          </p:cNvPicPr>
          <p:nvPr/>
        </p:nvPicPr>
        <p:blipFill>
          <a:blip r:embed="rId3"/>
          <a:stretch>
            <a:fillRect/>
          </a:stretch>
        </p:blipFill>
        <p:spPr>
          <a:xfrm>
            <a:off x="327526" y="283052"/>
            <a:ext cx="8956434" cy="6291895"/>
          </a:xfrm>
          <a:prstGeom prst="rect">
            <a:avLst/>
          </a:prstGeom>
        </p:spPr>
      </p:pic>
    </p:spTree>
    <p:extLst>
      <p:ext uri="{BB962C8B-B14F-4D97-AF65-F5344CB8AC3E}">
        <p14:creationId xmlns:p14="http://schemas.microsoft.com/office/powerpoint/2010/main" val="228657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4A2F985-2D9B-4763-BA35-63EDA0FE6DBA}"/>
              </a:ext>
            </a:extLst>
          </p:cNvPr>
          <p:cNvPicPr>
            <a:picLocks noChangeAspect="1"/>
          </p:cNvPicPr>
          <p:nvPr/>
        </p:nvPicPr>
        <p:blipFill rotWithShape="1">
          <a:blip r:embed="rId3"/>
          <a:srcRect l="19121" r="22879" b="1"/>
          <a:stretch/>
        </p:blipFill>
        <p:spPr>
          <a:xfrm>
            <a:off x="-8622" y="10"/>
            <a:ext cx="6096000" cy="6857990"/>
          </a:xfrm>
          <a:prstGeom prst="rect">
            <a:avLst/>
          </a:prstGeom>
        </p:spPr>
      </p:pic>
      <p:pic>
        <p:nvPicPr>
          <p:cNvPr id="35" name="Picture 34">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1C56D7EB-EA64-4C62-9D80-5F72D4C5649F}"/>
              </a:ext>
            </a:extLst>
          </p:cNvPr>
          <p:cNvSpPr>
            <a:spLocks noGrp="1"/>
          </p:cNvSpPr>
          <p:nvPr>
            <p:ph type="title"/>
          </p:nvPr>
        </p:nvSpPr>
        <p:spPr>
          <a:xfrm>
            <a:off x="6900493" y="609600"/>
            <a:ext cx="4538124" cy="706016"/>
          </a:xfrm>
        </p:spPr>
        <p:txBody>
          <a:bodyPr anchor="b">
            <a:normAutofit/>
          </a:bodyPr>
          <a:lstStyle/>
          <a:p>
            <a:pPr algn="l"/>
            <a:r>
              <a:rPr lang="en-US" sz="3200" dirty="0"/>
              <a:t>Population by District</a:t>
            </a:r>
          </a:p>
        </p:txBody>
      </p:sp>
      <p:graphicFrame>
        <p:nvGraphicFramePr>
          <p:cNvPr id="11" name="Content Placeholder 2">
            <a:extLst>
              <a:ext uri="{FF2B5EF4-FFF2-40B4-BE49-F238E27FC236}">
                <a16:creationId xmlns:a16="http://schemas.microsoft.com/office/drawing/2014/main" id="{06184D8A-85CE-44CB-BCB6-5B2C05E0A667}"/>
              </a:ext>
            </a:extLst>
          </p:cNvPr>
          <p:cNvGraphicFramePr>
            <a:graphicFrameLocks noGrp="1"/>
          </p:cNvGraphicFramePr>
          <p:nvPr>
            <p:ph idx="1"/>
            <p:extLst>
              <p:ext uri="{D42A27DB-BD31-4B8C-83A1-F6EECF244321}">
                <p14:modId xmlns:p14="http://schemas.microsoft.com/office/powerpoint/2010/main" val="2694725149"/>
              </p:ext>
            </p:extLst>
          </p:nvPr>
        </p:nvGraphicFramePr>
        <p:xfrm>
          <a:off x="6475445" y="1732449"/>
          <a:ext cx="5337110" cy="47989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5770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4AEC9-42ED-4EF5-A27B-817E3A3D1DC4}"/>
              </a:ext>
            </a:extLst>
          </p:cNvPr>
          <p:cNvSpPr>
            <a:spLocks noGrp="1"/>
          </p:cNvSpPr>
          <p:nvPr>
            <p:ph type="title"/>
          </p:nvPr>
        </p:nvSpPr>
        <p:spPr>
          <a:xfrm>
            <a:off x="913795" y="609599"/>
            <a:ext cx="5978072" cy="1174075"/>
          </a:xfrm>
        </p:spPr>
        <p:txBody>
          <a:bodyPr>
            <a:normAutofit/>
          </a:bodyPr>
          <a:lstStyle/>
          <a:p>
            <a:pPr>
              <a:lnSpc>
                <a:spcPct val="90000"/>
              </a:lnSpc>
            </a:pPr>
            <a:r>
              <a:rPr lang="en-US" sz="3700"/>
              <a:t>Calculating Deviation – District 1</a:t>
            </a:r>
          </a:p>
        </p:txBody>
      </p:sp>
      <p:pic>
        <p:nvPicPr>
          <p:cNvPr id="34" name="Picture 33">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Picture 3">
            <a:extLst>
              <a:ext uri="{FF2B5EF4-FFF2-40B4-BE49-F238E27FC236}">
                <a16:creationId xmlns:a16="http://schemas.microsoft.com/office/drawing/2014/main" id="{3A166E2A-CE95-4FAE-B4F9-9B1E25B909CE}"/>
              </a:ext>
            </a:extLst>
          </p:cNvPr>
          <p:cNvPicPr>
            <a:picLocks noChangeAspect="1"/>
          </p:cNvPicPr>
          <p:nvPr/>
        </p:nvPicPr>
        <p:blipFill rotWithShape="1">
          <a:blip r:embed="rId4">
            <a:extLst>
              <a:ext uri="{28A0092B-C50C-407E-A947-70E740481C1C}">
                <a14:useLocalDpi xmlns:a14="http://schemas.microsoft.com/office/drawing/2010/main" val="0"/>
              </a:ext>
            </a:extLst>
          </a:blip>
          <a:srcRect l="20050" r="21230" b="-1"/>
          <a:stretch/>
        </p:blipFill>
        <p:spPr>
          <a:xfrm>
            <a:off x="7552945" y="643465"/>
            <a:ext cx="3995592" cy="5103372"/>
          </a:xfrm>
          <a:prstGeom prst="rect">
            <a:avLst/>
          </a:prstGeom>
        </p:spPr>
      </p:pic>
      <p:graphicFrame>
        <p:nvGraphicFramePr>
          <p:cNvPr id="5" name="Content Placeholder 2">
            <a:extLst>
              <a:ext uri="{FF2B5EF4-FFF2-40B4-BE49-F238E27FC236}">
                <a16:creationId xmlns:a16="http://schemas.microsoft.com/office/drawing/2014/main" id="{8C949F67-E024-4CBB-8190-265B24044DCA}"/>
              </a:ext>
            </a:extLst>
          </p:cNvPr>
          <p:cNvGraphicFramePr>
            <a:graphicFrameLocks noGrp="1"/>
          </p:cNvGraphicFramePr>
          <p:nvPr>
            <p:ph idx="1"/>
            <p:extLst>
              <p:ext uri="{D42A27DB-BD31-4B8C-83A1-F6EECF244321}">
                <p14:modId xmlns:p14="http://schemas.microsoft.com/office/powerpoint/2010/main" val="2880409866"/>
              </p:ext>
            </p:extLst>
          </p:nvPr>
        </p:nvGraphicFramePr>
        <p:xfrm>
          <a:off x="913795" y="1972101"/>
          <a:ext cx="5978072" cy="37227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2144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68F371-CF7F-4C74-9E1D-2B6D9663581E}"/>
              </a:ext>
            </a:extLst>
          </p:cNvPr>
          <p:cNvPicPr>
            <a:picLocks noChangeAspect="1"/>
          </p:cNvPicPr>
          <p:nvPr/>
        </p:nvPicPr>
        <p:blipFill rotWithShape="1">
          <a:blip r:embed="rId3"/>
          <a:srcRect l="28976" r="11689" b="-1"/>
          <a:stretch/>
        </p:blipFill>
        <p:spPr>
          <a:xfrm>
            <a:off x="-8622" y="10"/>
            <a:ext cx="6096000" cy="6857990"/>
          </a:xfrm>
          <a:prstGeom prst="rect">
            <a:avLst/>
          </a:prstGeom>
        </p:spPr>
      </p:pic>
      <p:pic>
        <p:nvPicPr>
          <p:cNvPr id="61" name="Picture 6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1696EE53-F679-4490-8EB9-B3F4EA0B09EC}"/>
              </a:ext>
            </a:extLst>
          </p:cNvPr>
          <p:cNvSpPr>
            <a:spLocks noGrp="1"/>
          </p:cNvSpPr>
          <p:nvPr>
            <p:ph type="title"/>
          </p:nvPr>
        </p:nvSpPr>
        <p:spPr>
          <a:xfrm>
            <a:off x="6900493" y="609600"/>
            <a:ext cx="4538124" cy="970450"/>
          </a:xfrm>
        </p:spPr>
        <p:txBody>
          <a:bodyPr anchor="b">
            <a:normAutofit/>
          </a:bodyPr>
          <a:lstStyle/>
          <a:p>
            <a:pPr algn="l">
              <a:lnSpc>
                <a:spcPct val="90000"/>
              </a:lnSpc>
            </a:pPr>
            <a:r>
              <a:rPr lang="en-US" sz="3200"/>
              <a:t>Calculating Deviation – District 2</a:t>
            </a:r>
          </a:p>
        </p:txBody>
      </p:sp>
      <p:graphicFrame>
        <p:nvGraphicFramePr>
          <p:cNvPr id="15" name="Content Placeholder 2">
            <a:extLst>
              <a:ext uri="{FF2B5EF4-FFF2-40B4-BE49-F238E27FC236}">
                <a16:creationId xmlns:a16="http://schemas.microsoft.com/office/drawing/2014/main" id="{D4117DF6-D6FE-4411-A058-EB4945DA4403}"/>
              </a:ext>
            </a:extLst>
          </p:cNvPr>
          <p:cNvGraphicFramePr>
            <a:graphicFrameLocks noGrp="1"/>
          </p:cNvGraphicFramePr>
          <p:nvPr>
            <p:ph idx="1"/>
            <p:extLst>
              <p:ext uri="{D42A27DB-BD31-4B8C-83A1-F6EECF244321}">
                <p14:modId xmlns:p14="http://schemas.microsoft.com/office/powerpoint/2010/main" val="3462058315"/>
              </p:ext>
            </p:extLst>
          </p:nvPr>
        </p:nvGraphicFramePr>
        <p:xfrm>
          <a:off x="6596743" y="1732449"/>
          <a:ext cx="5038530" cy="4836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5187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6EE53-F679-4490-8EB9-B3F4EA0B09EC}"/>
              </a:ext>
            </a:extLst>
          </p:cNvPr>
          <p:cNvSpPr>
            <a:spLocks noGrp="1"/>
          </p:cNvSpPr>
          <p:nvPr>
            <p:ph type="title"/>
          </p:nvPr>
        </p:nvSpPr>
        <p:spPr>
          <a:xfrm>
            <a:off x="913795" y="609600"/>
            <a:ext cx="3078749" cy="970450"/>
          </a:xfrm>
        </p:spPr>
        <p:txBody>
          <a:bodyPr anchor="b">
            <a:normAutofit/>
          </a:bodyPr>
          <a:lstStyle/>
          <a:p>
            <a:pPr algn="l">
              <a:lnSpc>
                <a:spcPct val="90000"/>
              </a:lnSpc>
            </a:pPr>
            <a:r>
              <a:rPr lang="en-US" sz="2200"/>
              <a:t>Calculating Deviation – District 3</a:t>
            </a:r>
          </a:p>
        </p:txBody>
      </p:sp>
      <p:pic>
        <p:nvPicPr>
          <p:cNvPr id="18" name="Picture 17">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Picture 3">
            <a:extLst>
              <a:ext uri="{FF2B5EF4-FFF2-40B4-BE49-F238E27FC236}">
                <a16:creationId xmlns:a16="http://schemas.microsoft.com/office/drawing/2014/main" id="{0D4DCA07-1F52-4408-A0E2-64EEE3E17D16}"/>
              </a:ext>
            </a:extLst>
          </p:cNvPr>
          <p:cNvPicPr>
            <a:picLocks noChangeAspect="1"/>
          </p:cNvPicPr>
          <p:nvPr/>
        </p:nvPicPr>
        <p:blipFill rotWithShape="1">
          <a:blip r:embed="rId4">
            <a:extLst>
              <a:ext uri="{28A0092B-C50C-407E-A947-70E740481C1C}">
                <a14:useLocalDpi xmlns:a14="http://schemas.microsoft.com/office/drawing/2010/main" val="0"/>
              </a:ext>
            </a:extLst>
          </a:blip>
          <a:srcRect l="13417" r="13417"/>
          <a:stretch/>
        </p:blipFill>
        <p:spPr>
          <a:xfrm>
            <a:off x="4654295" y="10"/>
            <a:ext cx="7537705" cy="6857990"/>
          </a:xfrm>
          <a:prstGeom prst="rect">
            <a:avLst/>
          </a:prstGeom>
        </p:spPr>
      </p:pic>
      <p:graphicFrame>
        <p:nvGraphicFramePr>
          <p:cNvPr id="5" name="Content Placeholder 2">
            <a:extLst>
              <a:ext uri="{FF2B5EF4-FFF2-40B4-BE49-F238E27FC236}">
                <a16:creationId xmlns:a16="http://schemas.microsoft.com/office/drawing/2014/main" id="{20991900-69FD-4E8B-9436-47124D2A9D7A}"/>
              </a:ext>
            </a:extLst>
          </p:cNvPr>
          <p:cNvGraphicFramePr>
            <a:graphicFrameLocks noGrp="1"/>
          </p:cNvGraphicFramePr>
          <p:nvPr>
            <p:ph idx="1"/>
            <p:extLst>
              <p:ext uri="{D42A27DB-BD31-4B8C-83A1-F6EECF244321}">
                <p14:modId xmlns:p14="http://schemas.microsoft.com/office/powerpoint/2010/main" val="3552712420"/>
              </p:ext>
            </p:extLst>
          </p:nvPr>
        </p:nvGraphicFramePr>
        <p:xfrm>
          <a:off x="223935" y="1732448"/>
          <a:ext cx="4208106" cy="49296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8734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nature, sunset&#10;&#10;Description automatically generated">
            <a:extLst>
              <a:ext uri="{FF2B5EF4-FFF2-40B4-BE49-F238E27FC236}">
                <a16:creationId xmlns:a16="http://schemas.microsoft.com/office/drawing/2014/main" id="{C7AA0663-07A7-4BDE-906B-194D3DF6A729}"/>
              </a:ext>
            </a:extLst>
          </p:cNvPr>
          <p:cNvPicPr>
            <a:picLocks noChangeAspect="1"/>
          </p:cNvPicPr>
          <p:nvPr/>
        </p:nvPicPr>
        <p:blipFill rotWithShape="1">
          <a:blip r:embed="rId3"/>
          <a:srcRect l="14877" r="25789" b="-1"/>
          <a:stretch/>
        </p:blipFill>
        <p:spPr>
          <a:xfrm>
            <a:off x="-8622" y="10"/>
            <a:ext cx="6096000" cy="6857990"/>
          </a:xfrm>
          <a:prstGeom prst="rect">
            <a:avLst/>
          </a:prstGeom>
        </p:spPr>
      </p:pic>
      <p:pic>
        <p:nvPicPr>
          <p:cNvPr id="15" name="Picture 14">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1696EE53-F679-4490-8EB9-B3F4EA0B09EC}"/>
              </a:ext>
            </a:extLst>
          </p:cNvPr>
          <p:cNvSpPr>
            <a:spLocks noGrp="1"/>
          </p:cNvSpPr>
          <p:nvPr>
            <p:ph type="title"/>
          </p:nvPr>
        </p:nvSpPr>
        <p:spPr>
          <a:xfrm>
            <a:off x="6900493" y="609600"/>
            <a:ext cx="4538124" cy="970450"/>
          </a:xfrm>
        </p:spPr>
        <p:txBody>
          <a:bodyPr anchor="b">
            <a:normAutofit/>
          </a:bodyPr>
          <a:lstStyle/>
          <a:p>
            <a:pPr algn="l">
              <a:lnSpc>
                <a:spcPct val="90000"/>
              </a:lnSpc>
            </a:pPr>
            <a:r>
              <a:rPr lang="en-US" sz="3200"/>
              <a:t>Calculating Deviation – District 4</a:t>
            </a:r>
          </a:p>
        </p:txBody>
      </p:sp>
      <p:graphicFrame>
        <p:nvGraphicFramePr>
          <p:cNvPr id="5" name="Content Placeholder 2">
            <a:extLst>
              <a:ext uri="{FF2B5EF4-FFF2-40B4-BE49-F238E27FC236}">
                <a16:creationId xmlns:a16="http://schemas.microsoft.com/office/drawing/2014/main" id="{172D1288-AB53-4EBD-9E7E-AC6F2F5C154B}"/>
              </a:ext>
            </a:extLst>
          </p:cNvPr>
          <p:cNvGraphicFramePr>
            <a:graphicFrameLocks noGrp="1"/>
          </p:cNvGraphicFramePr>
          <p:nvPr>
            <p:ph idx="1"/>
            <p:extLst>
              <p:ext uri="{D42A27DB-BD31-4B8C-83A1-F6EECF244321}">
                <p14:modId xmlns:p14="http://schemas.microsoft.com/office/powerpoint/2010/main" val="2400818608"/>
              </p:ext>
            </p:extLst>
          </p:nvPr>
        </p:nvGraphicFramePr>
        <p:xfrm>
          <a:off x="6550090" y="1732449"/>
          <a:ext cx="5262465" cy="47429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7227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92804B-A119-4305-BF07-D562D242F9ED}"/>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Calculating Deviation</a:t>
            </a:r>
          </a:p>
        </p:txBody>
      </p:sp>
      <p:sp>
        <p:nvSpPr>
          <p:cNvPr id="11" name="Rectangle 10">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F2E03C-FC8B-484F-92DA-41305C6B6EC3}"/>
              </a:ext>
            </a:extLst>
          </p:cNvPr>
          <p:cNvPicPr>
            <a:picLocks noChangeAspect="1"/>
          </p:cNvPicPr>
          <p:nvPr/>
        </p:nvPicPr>
        <p:blipFill>
          <a:blip r:embed="rId3"/>
          <a:stretch>
            <a:fillRect/>
          </a:stretch>
        </p:blipFill>
        <p:spPr>
          <a:xfrm>
            <a:off x="4889241" y="1013718"/>
            <a:ext cx="7165910" cy="4765331"/>
          </a:xfrm>
          <a:prstGeom prst="rect">
            <a:avLst/>
          </a:prstGeom>
        </p:spPr>
      </p:pic>
    </p:spTree>
    <p:extLst>
      <p:ext uri="{BB962C8B-B14F-4D97-AF65-F5344CB8AC3E}">
        <p14:creationId xmlns:p14="http://schemas.microsoft.com/office/powerpoint/2010/main" val="4483916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DarkSeedLeftStep">
      <a:dk1>
        <a:srgbClr val="000000"/>
      </a:dk1>
      <a:lt1>
        <a:srgbClr val="FFFFFF"/>
      </a:lt1>
      <a:dk2>
        <a:srgbClr val="311C24"/>
      </a:dk2>
      <a:lt2>
        <a:srgbClr val="F0F3F3"/>
      </a:lt2>
      <a:accent1>
        <a:srgbClr val="C34D5D"/>
      </a:accent1>
      <a:accent2>
        <a:srgbClr val="B13B7C"/>
      </a:accent2>
      <a:accent3>
        <a:srgbClr val="C34DBF"/>
      </a:accent3>
      <a:accent4>
        <a:srgbClr val="843BB1"/>
      </a:accent4>
      <a:accent5>
        <a:srgbClr val="644DC3"/>
      </a:accent5>
      <a:accent6>
        <a:srgbClr val="3B55B1"/>
      </a:accent6>
      <a:hlink>
        <a:srgbClr val="7E55C6"/>
      </a:hlink>
      <a:folHlink>
        <a:srgbClr val="7F7F7F"/>
      </a:folHlink>
    </a:clrScheme>
    <a:fontScheme name="Slate">
      <a:majorFont>
        <a:latin typeface="Bookman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265</TotalTime>
  <Words>536</Words>
  <Application>Microsoft Office PowerPoint</Application>
  <PresentationFormat>Widescreen</PresentationFormat>
  <Paragraphs>66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Bookman Old Style</vt:lpstr>
      <vt:lpstr>Franklin Gothic Book</vt:lpstr>
      <vt:lpstr>Wingdings 2</vt:lpstr>
      <vt:lpstr>SlateVTI</vt:lpstr>
      <vt:lpstr>Municipal Redistricting and Reapportionment Update  City of Hitchcock</vt:lpstr>
      <vt:lpstr>New Data and Current Map</vt:lpstr>
      <vt:lpstr>New Data and Current Map</vt:lpstr>
      <vt:lpstr>Population by District</vt:lpstr>
      <vt:lpstr>Calculating Deviation – District 1</vt:lpstr>
      <vt:lpstr>Calculating Deviation – District 2</vt:lpstr>
      <vt:lpstr>Calculating Deviation – District 3</vt:lpstr>
      <vt:lpstr>Calculating Deviation – District 4</vt:lpstr>
      <vt:lpstr>Calculating Deviation</vt:lpstr>
      <vt:lpstr>Hitchcock Maximum Deviation Calculation</vt:lpstr>
      <vt:lpstr>Application of Mandatory Criteria</vt:lpstr>
      <vt:lpstr>Application of Discretionary Criteria</vt:lpstr>
      <vt:lpstr>Next Steps</vt:lpstr>
      <vt:lpstr>OPTION  1</vt:lpstr>
      <vt:lpstr>Option 1</vt:lpstr>
      <vt:lpstr>OPTION  2</vt:lpstr>
      <vt:lpstr>Option 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Municipal Redistricting and Reapportionment Update  City of Hitchcock</dc:title>
  <dc:creator>Esmeralda Casarez</dc:creator>
  <cp:lastModifiedBy>Ruthann Sorrell</cp:lastModifiedBy>
  <cp:revision>13</cp:revision>
  <dcterms:created xsi:type="dcterms:W3CDTF">2021-12-08T17:23:16Z</dcterms:created>
  <dcterms:modified xsi:type="dcterms:W3CDTF">2022-01-05T14:00:41Z</dcterms:modified>
</cp:coreProperties>
</file>